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61" r:id="rId5"/>
  </p:sldMasterIdLst>
  <p:notesMasterIdLst>
    <p:notesMasterId r:id="rId24"/>
  </p:notesMasterIdLst>
  <p:handoutMasterIdLst>
    <p:handoutMasterId r:id="rId25"/>
  </p:handoutMasterIdLst>
  <p:sldIdLst>
    <p:sldId id="361" r:id="rId6"/>
    <p:sldId id="369" r:id="rId7"/>
    <p:sldId id="336" r:id="rId8"/>
    <p:sldId id="362" r:id="rId9"/>
    <p:sldId id="364" r:id="rId10"/>
    <p:sldId id="365" r:id="rId11"/>
    <p:sldId id="366" r:id="rId12"/>
    <p:sldId id="367" r:id="rId13"/>
    <p:sldId id="368" r:id="rId14"/>
    <p:sldId id="282" r:id="rId15"/>
    <p:sldId id="357" r:id="rId16"/>
    <p:sldId id="358" r:id="rId17"/>
    <p:sldId id="359" r:id="rId18"/>
    <p:sldId id="354" r:id="rId19"/>
    <p:sldId id="355" r:id="rId20"/>
    <p:sldId id="360" r:id="rId21"/>
    <p:sldId id="281" r:id="rId22"/>
    <p:sldId id="356" r:id="rId23"/>
  </p:sldIdLst>
  <p:sldSz cx="9144000" cy="6858000" type="screen4x3"/>
  <p:notesSz cx="6669088" cy="9926638"/>
  <p:defaultTextStyle>
    <a:defPPr>
      <a:defRPr lang="en-GB"/>
    </a:defPPr>
    <a:lvl1pPr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Arial Unicode MS" pitchFamily="34" charset="-128"/>
        <a:cs typeface="Arial Unicode MS" pitchFamily="34" charset="-128"/>
      </a:defRPr>
    </a:lvl1pPr>
    <a:lvl2pPr marL="742950" indent="-285750"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Arial Unicode MS" pitchFamily="34" charset="-128"/>
        <a:cs typeface="Arial Unicode MS" pitchFamily="34" charset="-128"/>
      </a:defRPr>
    </a:lvl2pPr>
    <a:lvl3pPr marL="1143000" indent="-228600"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Arial Unicode MS" pitchFamily="34" charset="-128"/>
        <a:cs typeface="Arial Unicode MS" pitchFamily="34" charset="-128"/>
      </a:defRPr>
    </a:lvl3pPr>
    <a:lvl4pPr marL="1600200" indent="-228600"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Arial Unicode MS" pitchFamily="34" charset="-128"/>
        <a:cs typeface="Arial Unicode MS" pitchFamily="34" charset="-128"/>
      </a:defRPr>
    </a:lvl4pPr>
    <a:lvl5pPr marL="2057400" indent="-228600"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Arial Unicode MS" pitchFamily="34" charset="-128"/>
        <a:cs typeface="Arial Unicode MS" pitchFamily="34" charset="-128"/>
      </a:defRPr>
    </a:lvl5pPr>
    <a:lvl6pPr marL="2286000" algn="l" defTabSz="914400" rtl="0" eaLnBrk="1" latinLnBrk="0" hangingPunct="1">
      <a:defRPr kern="1200">
        <a:solidFill>
          <a:schemeClr val="bg1"/>
        </a:solidFill>
        <a:latin typeface="Arial" charset="0"/>
        <a:ea typeface="Arial Unicode MS" pitchFamily="34" charset="-128"/>
        <a:cs typeface="Arial Unicode MS" pitchFamily="34" charset="-128"/>
      </a:defRPr>
    </a:lvl6pPr>
    <a:lvl7pPr marL="2743200" algn="l" defTabSz="914400" rtl="0" eaLnBrk="1" latinLnBrk="0" hangingPunct="1">
      <a:defRPr kern="1200">
        <a:solidFill>
          <a:schemeClr val="bg1"/>
        </a:solidFill>
        <a:latin typeface="Arial" charset="0"/>
        <a:ea typeface="Arial Unicode MS" pitchFamily="34" charset="-128"/>
        <a:cs typeface="Arial Unicode MS" pitchFamily="34" charset="-128"/>
      </a:defRPr>
    </a:lvl7pPr>
    <a:lvl8pPr marL="3200400" algn="l" defTabSz="914400" rtl="0" eaLnBrk="1" latinLnBrk="0" hangingPunct="1">
      <a:defRPr kern="1200">
        <a:solidFill>
          <a:schemeClr val="bg1"/>
        </a:solidFill>
        <a:latin typeface="Arial" charset="0"/>
        <a:ea typeface="Arial Unicode MS" pitchFamily="34" charset="-128"/>
        <a:cs typeface="Arial Unicode MS" pitchFamily="34" charset="-128"/>
      </a:defRPr>
    </a:lvl8pPr>
    <a:lvl9pPr marL="3657600" algn="l" defTabSz="914400" rtl="0" eaLnBrk="1" latinLnBrk="0" hangingPunct="1">
      <a:defRPr kern="1200">
        <a:solidFill>
          <a:schemeClr val="bg1"/>
        </a:solidFill>
        <a:latin typeface="Arial" charset="0"/>
        <a:ea typeface="Arial Unicode MS" pitchFamily="34" charset="-128"/>
        <a:cs typeface="Arial Unicode MS" pitchFamily="3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EBC8C"/>
    <a:srgbClr val="FF0000"/>
    <a:srgbClr val="CC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200B69-BAD7-154E-F7B1-F24CD91CCAD4}" v="441" dt="2020-08-23T14:40:33.448"/>
    <p1510:client id="{AD86A8F2-AF8D-F4B1-EE8A-ED696F13F318}" v="258" dt="2020-08-25T15:18:28.30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82" autoAdjust="0"/>
    <p:restoredTop sz="93846" autoAdjust="0"/>
  </p:normalViewPr>
  <p:slideViewPr>
    <p:cSldViewPr>
      <p:cViewPr varScale="1">
        <p:scale>
          <a:sx n="77" d="100"/>
          <a:sy n="77" d="100"/>
        </p:scale>
        <p:origin x="1075" y="43"/>
      </p:cViewPr>
      <p:guideLst>
        <p:guide orient="horz" pos="2160"/>
        <p:guide pos="2880"/>
      </p:guideLst>
    </p:cSldViewPr>
  </p:slideViewPr>
  <p:outlineViewPr>
    <p:cViewPr varScale="1">
      <p:scale>
        <a:sx n="170" d="200"/>
        <a:sy n="170" d="200"/>
      </p:scale>
      <p:origin x="0" y="255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3342" y="-108"/>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defTabSz="449882">
              <a:defRPr sz="1200">
                <a:solidFill>
                  <a:srgbClr val="000000"/>
                </a:solidFill>
              </a:defRPr>
            </a:lvl1pPr>
          </a:lstStyle>
          <a:p>
            <a:pPr>
              <a:defRPr/>
            </a:pPr>
            <a:endParaRPr lang="de-DE" altLang="de-DE"/>
          </a:p>
        </p:txBody>
      </p:sp>
      <p:sp>
        <p:nvSpPr>
          <p:cNvPr id="19459" name="Rectangle 3"/>
          <p:cNvSpPr>
            <a:spLocks noGrp="1" noChangeArrowheads="1"/>
          </p:cNvSpPr>
          <p:nvPr>
            <p:ph type="dt" sz="quarter" idx="1"/>
          </p:nvPr>
        </p:nvSpPr>
        <p:spPr bwMode="auto">
          <a:xfrm>
            <a:off x="377825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defTabSz="449882">
              <a:defRPr sz="1200">
                <a:solidFill>
                  <a:srgbClr val="000000"/>
                </a:solidFill>
              </a:defRPr>
            </a:lvl1pPr>
          </a:lstStyle>
          <a:p>
            <a:pPr>
              <a:defRPr/>
            </a:pPr>
            <a:endParaRPr lang="de-DE" altLang="de-DE"/>
          </a:p>
        </p:txBody>
      </p:sp>
      <p:sp>
        <p:nvSpPr>
          <p:cNvPr id="19460" name="Rectangle 4"/>
          <p:cNvSpPr>
            <a:spLocks noGrp="1" noChangeArrowheads="1"/>
          </p:cNvSpPr>
          <p:nvPr>
            <p:ph type="ftr" sz="quarter" idx="2"/>
          </p:nvPr>
        </p:nvSpPr>
        <p:spPr bwMode="auto">
          <a:xfrm>
            <a:off x="0" y="9428166"/>
            <a:ext cx="288925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defTabSz="449882">
              <a:defRPr sz="1200">
                <a:solidFill>
                  <a:srgbClr val="000000"/>
                </a:solidFill>
              </a:defRPr>
            </a:lvl1pPr>
          </a:lstStyle>
          <a:p>
            <a:pPr>
              <a:defRPr/>
            </a:pPr>
            <a:endParaRPr lang="de-DE" altLang="de-DE"/>
          </a:p>
        </p:txBody>
      </p:sp>
      <p:sp>
        <p:nvSpPr>
          <p:cNvPr id="19461" name="Rectangle 5"/>
          <p:cNvSpPr>
            <a:spLocks noGrp="1" noChangeArrowheads="1"/>
          </p:cNvSpPr>
          <p:nvPr>
            <p:ph type="sldNum" sz="quarter" idx="3"/>
          </p:nvPr>
        </p:nvSpPr>
        <p:spPr bwMode="auto">
          <a:xfrm>
            <a:off x="3778250" y="9428166"/>
            <a:ext cx="288925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algn="r" defTabSz="449882">
              <a:defRPr sz="1200">
                <a:solidFill>
                  <a:srgbClr val="000000"/>
                </a:solidFill>
              </a:defRPr>
            </a:lvl1pPr>
          </a:lstStyle>
          <a:p>
            <a:pPr>
              <a:defRPr/>
            </a:pPr>
            <a:fld id="{B94C50A8-0CB1-424F-ACD6-9822F94AB724}" type="slidenum">
              <a:rPr lang="de-DE" altLang="de-DE"/>
              <a:pPr>
                <a:defRPr/>
              </a:pPr>
              <a:t>‹Nr.›</a:t>
            </a:fld>
            <a:endParaRPr lang="de-DE" altLang="de-DE" dirty="0"/>
          </a:p>
        </p:txBody>
      </p:sp>
    </p:spTree>
    <p:extLst>
      <p:ext uri="{BB962C8B-B14F-4D97-AF65-F5344CB8AC3E}">
        <p14:creationId xmlns:p14="http://schemas.microsoft.com/office/powerpoint/2010/main" val="409549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AutoShape 1"/>
          <p:cNvSpPr>
            <a:spLocks noChangeArrowheads="1"/>
          </p:cNvSpPr>
          <p:nvPr/>
        </p:nvSpPr>
        <p:spPr bwMode="auto">
          <a:xfrm>
            <a:off x="0" y="1"/>
            <a:ext cx="6669088" cy="9926638"/>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0483" name="AutoShape 2"/>
          <p:cNvSpPr>
            <a:spLocks noChangeArrowheads="1"/>
          </p:cNvSpPr>
          <p:nvPr/>
        </p:nvSpPr>
        <p:spPr bwMode="auto">
          <a:xfrm>
            <a:off x="0" y="1"/>
            <a:ext cx="6669088" cy="99266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051" name="Rectangle 3"/>
          <p:cNvSpPr>
            <a:spLocks noGrp="1" noChangeArrowheads="1"/>
          </p:cNvSpPr>
          <p:nvPr>
            <p:ph type="hdr"/>
          </p:nvPr>
        </p:nvSpPr>
        <p:spPr bwMode="auto">
          <a:xfrm>
            <a:off x="0" y="3"/>
            <a:ext cx="288607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992" tIns="46796" rIns="89992" bIns="46796" numCol="1" anchor="t" anchorCtr="0" compatLnSpc="1">
            <a:prstTxWarp prst="textNoShape">
              <a:avLst/>
            </a:prstTxWarp>
          </a:bodyPr>
          <a:lstStyle>
            <a:lvl1pPr defTabSz="449882">
              <a:tabLst>
                <a:tab pos="0" algn="l"/>
                <a:tab pos="448363" algn="l"/>
                <a:tab pos="896725" algn="l"/>
                <a:tab pos="1346607" algn="l"/>
                <a:tab pos="1794970" algn="l"/>
                <a:tab pos="2244852" algn="l"/>
                <a:tab pos="2693214" algn="l"/>
                <a:tab pos="3143096" algn="l"/>
                <a:tab pos="3591459" algn="l"/>
                <a:tab pos="4041341" algn="l"/>
                <a:tab pos="4491224" algn="l"/>
                <a:tab pos="4939586" algn="l"/>
                <a:tab pos="5389468" algn="l"/>
                <a:tab pos="5837831" algn="l"/>
                <a:tab pos="6287713" algn="l"/>
                <a:tab pos="6736075" algn="l"/>
                <a:tab pos="7185957" algn="l"/>
                <a:tab pos="7635839" algn="l"/>
                <a:tab pos="8084202" algn="l"/>
                <a:tab pos="8534085" algn="l"/>
                <a:tab pos="8982446" algn="l"/>
              </a:tabLst>
              <a:defRPr sz="1200">
                <a:solidFill>
                  <a:srgbClr val="000000"/>
                </a:solidFill>
              </a:defRPr>
            </a:lvl1pPr>
          </a:lstStyle>
          <a:p>
            <a:pPr>
              <a:defRPr/>
            </a:pPr>
            <a:endParaRPr lang="de-DE" altLang="de-DE"/>
          </a:p>
        </p:txBody>
      </p:sp>
      <p:sp>
        <p:nvSpPr>
          <p:cNvPr id="2052" name="Rectangle 4"/>
          <p:cNvSpPr>
            <a:spLocks noGrp="1" noChangeArrowheads="1"/>
          </p:cNvSpPr>
          <p:nvPr>
            <p:ph type="dt"/>
          </p:nvPr>
        </p:nvSpPr>
        <p:spPr bwMode="auto">
          <a:xfrm>
            <a:off x="3778252" y="3"/>
            <a:ext cx="288607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992" tIns="46796" rIns="89992" bIns="46796" numCol="1" anchor="t" anchorCtr="0" compatLnSpc="1">
            <a:prstTxWarp prst="textNoShape">
              <a:avLst/>
            </a:prstTxWarp>
          </a:bodyPr>
          <a:lstStyle>
            <a:lvl1pPr algn="r" defTabSz="449882">
              <a:tabLst>
                <a:tab pos="0" algn="l"/>
                <a:tab pos="448363" algn="l"/>
                <a:tab pos="896725" algn="l"/>
                <a:tab pos="1346607" algn="l"/>
                <a:tab pos="1794970" algn="l"/>
                <a:tab pos="2244852" algn="l"/>
                <a:tab pos="2693214" algn="l"/>
                <a:tab pos="3143096" algn="l"/>
                <a:tab pos="3591459" algn="l"/>
                <a:tab pos="4041341" algn="l"/>
                <a:tab pos="4491224" algn="l"/>
                <a:tab pos="4939586" algn="l"/>
                <a:tab pos="5389468" algn="l"/>
                <a:tab pos="5837831" algn="l"/>
                <a:tab pos="6287713" algn="l"/>
                <a:tab pos="6736075" algn="l"/>
                <a:tab pos="7185957" algn="l"/>
                <a:tab pos="7635839" algn="l"/>
                <a:tab pos="8084202" algn="l"/>
                <a:tab pos="8534085" algn="l"/>
                <a:tab pos="8982446" algn="l"/>
              </a:tabLst>
              <a:defRPr sz="1200">
                <a:solidFill>
                  <a:srgbClr val="000000"/>
                </a:solidFill>
              </a:defRPr>
            </a:lvl1pPr>
          </a:lstStyle>
          <a:p>
            <a:pPr>
              <a:defRPr/>
            </a:pPr>
            <a:endParaRPr lang="de-DE" altLang="de-DE"/>
          </a:p>
        </p:txBody>
      </p:sp>
      <p:sp>
        <p:nvSpPr>
          <p:cNvPr id="20486" name="Rectangle 5"/>
          <p:cNvSpPr>
            <a:spLocks noGrp="1" noRot="1" noChangeAspect="1" noChangeArrowheads="1"/>
          </p:cNvSpPr>
          <p:nvPr>
            <p:ph type="sldImg"/>
          </p:nvPr>
        </p:nvSpPr>
        <p:spPr bwMode="auto">
          <a:xfrm>
            <a:off x="854075" y="744538"/>
            <a:ext cx="4957763" cy="3719512"/>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4" name="Rectangle 6"/>
          <p:cNvSpPr>
            <a:spLocks noGrp="1" noChangeArrowheads="1"/>
          </p:cNvSpPr>
          <p:nvPr>
            <p:ph type="body"/>
          </p:nvPr>
        </p:nvSpPr>
        <p:spPr bwMode="auto">
          <a:xfrm>
            <a:off x="666752" y="4714875"/>
            <a:ext cx="5332413" cy="446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992" tIns="46796" rIns="89992" bIns="46796" numCol="1" anchor="t" anchorCtr="0" compatLnSpc="1">
            <a:prstTxWarp prst="textNoShape">
              <a:avLst/>
            </a:prstTxWarp>
          </a:bodyPr>
          <a:lstStyle/>
          <a:p>
            <a:pPr lvl="0"/>
            <a:endParaRPr lang="de-DE" altLang="de-DE" noProof="0"/>
          </a:p>
        </p:txBody>
      </p:sp>
      <p:sp>
        <p:nvSpPr>
          <p:cNvPr id="2055" name="Rectangle 7"/>
          <p:cNvSpPr>
            <a:spLocks noGrp="1" noChangeArrowheads="1"/>
          </p:cNvSpPr>
          <p:nvPr>
            <p:ph type="ftr"/>
          </p:nvPr>
        </p:nvSpPr>
        <p:spPr bwMode="auto">
          <a:xfrm>
            <a:off x="0" y="9428164"/>
            <a:ext cx="2886075" cy="493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992" tIns="46796" rIns="89992" bIns="46796" numCol="1" anchor="b" anchorCtr="0" compatLnSpc="1">
            <a:prstTxWarp prst="textNoShape">
              <a:avLst/>
            </a:prstTxWarp>
          </a:bodyPr>
          <a:lstStyle>
            <a:lvl1pPr defTabSz="449882">
              <a:tabLst>
                <a:tab pos="0" algn="l"/>
                <a:tab pos="448363" algn="l"/>
                <a:tab pos="896725" algn="l"/>
                <a:tab pos="1346607" algn="l"/>
                <a:tab pos="1794970" algn="l"/>
                <a:tab pos="2244852" algn="l"/>
                <a:tab pos="2693214" algn="l"/>
                <a:tab pos="3143096" algn="l"/>
                <a:tab pos="3591459" algn="l"/>
                <a:tab pos="4041341" algn="l"/>
                <a:tab pos="4491224" algn="l"/>
                <a:tab pos="4939586" algn="l"/>
                <a:tab pos="5389468" algn="l"/>
                <a:tab pos="5837831" algn="l"/>
                <a:tab pos="6287713" algn="l"/>
                <a:tab pos="6736075" algn="l"/>
                <a:tab pos="7185957" algn="l"/>
                <a:tab pos="7635839" algn="l"/>
                <a:tab pos="8084202" algn="l"/>
                <a:tab pos="8534085" algn="l"/>
                <a:tab pos="8982446" algn="l"/>
              </a:tabLst>
              <a:defRPr sz="1200">
                <a:solidFill>
                  <a:srgbClr val="000000"/>
                </a:solidFill>
              </a:defRPr>
            </a:lvl1pPr>
          </a:lstStyle>
          <a:p>
            <a:pPr>
              <a:defRPr/>
            </a:pPr>
            <a:endParaRPr lang="de-DE" altLang="de-DE"/>
          </a:p>
        </p:txBody>
      </p:sp>
      <p:sp>
        <p:nvSpPr>
          <p:cNvPr id="2056" name="Rectangle 8"/>
          <p:cNvSpPr>
            <a:spLocks noGrp="1" noChangeArrowheads="1"/>
          </p:cNvSpPr>
          <p:nvPr>
            <p:ph type="sldNum"/>
          </p:nvPr>
        </p:nvSpPr>
        <p:spPr bwMode="auto">
          <a:xfrm>
            <a:off x="3778252" y="9428164"/>
            <a:ext cx="2886075" cy="493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992" tIns="46796" rIns="89992" bIns="46796" numCol="1" anchor="b" anchorCtr="0" compatLnSpc="1">
            <a:prstTxWarp prst="textNoShape">
              <a:avLst/>
            </a:prstTxWarp>
          </a:bodyPr>
          <a:lstStyle>
            <a:lvl1pPr algn="r" defTabSz="449882">
              <a:tabLst>
                <a:tab pos="0" algn="l"/>
                <a:tab pos="448363" algn="l"/>
                <a:tab pos="896725" algn="l"/>
                <a:tab pos="1346607" algn="l"/>
                <a:tab pos="1794970" algn="l"/>
                <a:tab pos="2244852" algn="l"/>
                <a:tab pos="2693214" algn="l"/>
                <a:tab pos="3143096" algn="l"/>
                <a:tab pos="3591459" algn="l"/>
                <a:tab pos="4041341" algn="l"/>
                <a:tab pos="4491224" algn="l"/>
                <a:tab pos="4939586" algn="l"/>
                <a:tab pos="5389468" algn="l"/>
                <a:tab pos="5837831" algn="l"/>
                <a:tab pos="6287713" algn="l"/>
                <a:tab pos="6736075" algn="l"/>
                <a:tab pos="7185957" algn="l"/>
                <a:tab pos="7635839" algn="l"/>
                <a:tab pos="8084202" algn="l"/>
                <a:tab pos="8534085" algn="l"/>
                <a:tab pos="8982446" algn="l"/>
              </a:tabLst>
              <a:defRPr sz="1200">
                <a:solidFill>
                  <a:srgbClr val="000000"/>
                </a:solidFill>
              </a:defRPr>
            </a:lvl1pPr>
          </a:lstStyle>
          <a:p>
            <a:pPr>
              <a:defRPr/>
            </a:pPr>
            <a:fld id="{E630DA4C-A927-4CF6-92DC-5A93B62DFB11}" type="slidenum">
              <a:rPr lang="de-DE" altLang="de-DE"/>
              <a:pPr>
                <a:defRPr/>
              </a:pPr>
              <a:t>‹Nr.›</a:t>
            </a:fld>
            <a:endParaRPr lang="de-DE" altLang="de-DE" dirty="0"/>
          </a:p>
        </p:txBody>
      </p:sp>
    </p:spTree>
    <p:extLst>
      <p:ext uri="{BB962C8B-B14F-4D97-AF65-F5344CB8AC3E}">
        <p14:creationId xmlns:p14="http://schemas.microsoft.com/office/powerpoint/2010/main" val="16121711"/>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FF92FD6F-1E22-4928-AB3A-83332B4D5096}" type="slidenum">
              <a:rPr lang="de-DE" altLang="de-DE" smtClean="0">
                <a:latin typeface="Arial" charset="0"/>
              </a:rPr>
              <a:pPr defTabSz="449263" eaLnBrk="1" hangingPunct="1">
                <a:spcBef>
                  <a:spcPct val="0"/>
                </a:spcBef>
              </a:pPr>
              <a:t>1</a:t>
            </a:fld>
            <a:endParaRPr lang="de-DE" altLang="de-DE">
              <a:latin typeface="Arial" charset="0"/>
            </a:endParaRPr>
          </a:p>
        </p:txBody>
      </p:sp>
      <p:sp>
        <p:nvSpPr>
          <p:cNvPr id="22531"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2532" name="Rectangle 3"/>
          <p:cNvSpPr>
            <a:spLocks noGrp="1" noChangeArrowheads="1"/>
          </p:cNvSpPr>
          <p:nvPr>
            <p:ph type="body"/>
          </p:nvPr>
        </p:nvSpPr>
        <p:spPr>
          <a:xfrm>
            <a:off x="666752" y="4714878"/>
            <a:ext cx="5334000" cy="446722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Wingdings" panose="05000000000000000000" pitchFamily="2" charset="2"/>
              <a:buChar char="Ø"/>
            </a:pPr>
            <a:endParaRPr lang="de-DE" altLang="de-DE" dirty="0"/>
          </a:p>
        </p:txBody>
      </p:sp>
      <p:sp>
        <p:nvSpPr>
          <p:cNvPr id="23556" name="Foliennummernplatzhalter 3"/>
          <p:cNvSpPr>
            <a:spLocks noGrp="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C2FD29BC-07BB-4A32-B2D1-CF0E75BA95AA}" type="slidenum">
              <a:rPr lang="de-DE" altLang="de-DE" smtClean="0">
                <a:latin typeface="Arial" charset="0"/>
              </a:rPr>
              <a:pPr defTabSz="449263" eaLnBrk="1" hangingPunct="1">
                <a:spcBef>
                  <a:spcPct val="0"/>
                </a:spcBef>
              </a:pPr>
              <a:t>3</a:t>
            </a:fld>
            <a:endParaRPr lang="de-DE" altLang="de-DE">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0B714862-65F3-4C86-9350-83FDA4071F1C}" type="slidenum">
              <a:rPr lang="de-DE" altLang="de-DE" smtClean="0">
                <a:latin typeface="Arial" charset="0"/>
              </a:rPr>
              <a:pPr defTabSz="449263" eaLnBrk="1" hangingPunct="1">
                <a:spcBef>
                  <a:spcPct val="0"/>
                </a:spcBef>
              </a:pPr>
              <a:t>4</a:t>
            </a:fld>
            <a:endParaRPr lang="de-DE" altLang="de-DE">
              <a:latin typeface="Arial" charset="0"/>
            </a:endParaRPr>
          </a:p>
        </p:txBody>
      </p:sp>
      <p:sp>
        <p:nvSpPr>
          <p:cNvPr id="27651"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7652" name="Rectangle 3"/>
          <p:cNvSpPr>
            <a:spLocks noGrp="1" noChangeArrowheads="1"/>
          </p:cNvSpPr>
          <p:nvPr>
            <p:ph type="body"/>
          </p:nvPr>
        </p:nvSpPr>
        <p:spPr>
          <a:xfrm>
            <a:off x="666752" y="4714878"/>
            <a:ext cx="5334000" cy="446722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indent="0">
              <a:buFont typeface="Wingdings" panose="05000000000000000000" pitchFamily="2" charset="2"/>
              <a:buNone/>
            </a:pPr>
            <a:endParaRPr lang="de-DE" altLang="de-DE" dirty="0"/>
          </a:p>
        </p:txBody>
      </p:sp>
    </p:spTree>
    <p:extLst>
      <p:ext uri="{BB962C8B-B14F-4D97-AF65-F5344CB8AC3E}">
        <p14:creationId xmlns:p14="http://schemas.microsoft.com/office/powerpoint/2010/main" val="2823687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0B714862-65F3-4C86-9350-83FDA4071F1C}" type="slidenum">
              <a:rPr lang="de-DE" altLang="de-DE" smtClean="0">
                <a:latin typeface="Arial" charset="0"/>
              </a:rPr>
              <a:pPr defTabSz="449263" eaLnBrk="1" hangingPunct="1">
                <a:spcBef>
                  <a:spcPct val="0"/>
                </a:spcBef>
              </a:pPr>
              <a:t>10</a:t>
            </a:fld>
            <a:endParaRPr lang="de-DE" altLang="de-DE">
              <a:latin typeface="Arial" charset="0"/>
            </a:endParaRPr>
          </a:p>
        </p:txBody>
      </p:sp>
      <p:sp>
        <p:nvSpPr>
          <p:cNvPr id="27651"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7652" name="Rectangle 3"/>
          <p:cNvSpPr>
            <a:spLocks noGrp="1" noChangeArrowheads="1"/>
          </p:cNvSpPr>
          <p:nvPr>
            <p:ph type="body"/>
          </p:nvPr>
        </p:nvSpPr>
        <p:spPr>
          <a:xfrm>
            <a:off x="666752" y="4714878"/>
            <a:ext cx="5334000" cy="446722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indent="0">
              <a:buFont typeface="Wingdings" panose="05000000000000000000" pitchFamily="2" charset="2"/>
              <a:buNone/>
            </a:pPr>
            <a:endParaRPr lang="de-DE" alt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0B714862-65F3-4C86-9350-83FDA4071F1C}" type="slidenum">
              <a:rPr lang="de-DE" altLang="de-DE" smtClean="0">
                <a:latin typeface="Arial" charset="0"/>
              </a:rPr>
              <a:pPr defTabSz="449263" eaLnBrk="1" hangingPunct="1">
                <a:spcBef>
                  <a:spcPct val="0"/>
                </a:spcBef>
              </a:pPr>
              <a:t>11</a:t>
            </a:fld>
            <a:endParaRPr lang="de-DE" altLang="de-DE">
              <a:latin typeface="Arial" charset="0"/>
            </a:endParaRPr>
          </a:p>
        </p:txBody>
      </p:sp>
      <p:sp>
        <p:nvSpPr>
          <p:cNvPr id="27651"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7652" name="Rectangle 3"/>
          <p:cNvSpPr>
            <a:spLocks noGrp="1" noChangeArrowheads="1"/>
          </p:cNvSpPr>
          <p:nvPr>
            <p:ph type="body"/>
          </p:nvPr>
        </p:nvSpPr>
        <p:spPr>
          <a:xfrm>
            <a:off x="666752" y="4714878"/>
            <a:ext cx="5334000" cy="446722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indent="0">
              <a:buFont typeface="Wingdings" panose="05000000000000000000" pitchFamily="2" charset="2"/>
              <a:buNone/>
            </a:pPr>
            <a:endParaRPr lang="de-DE" alt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0B714862-65F3-4C86-9350-83FDA4071F1C}" type="slidenum">
              <a:rPr lang="de-DE" altLang="de-DE" smtClean="0">
                <a:latin typeface="Arial" charset="0"/>
              </a:rPr>
              <a:pPr defTabSz="449263" eaLnBrk="1" hangingPunct="1">
                <a:spcBef>
                  <a:spcPct val="0"/>
                </a:spcBef>
              </a:pPr>
              <a:t>12</a:t>
            </a:fld>
            <a:endParaRPr lang="de-DE" altLang="de-DE">
              <a:latin typeface="Arial" charset="0"/>
            </a:endParaRPr>
          </a:p>
        </p:txBody>
      </p:sp>
      <p:sp>
        <p:nvSpPr>
          <p:cNvPr id="27651"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7652" name="Rectangle 3"/>
          <p:cNvSpPr>
            <a:spLocks noGrp="1" noChangeArrowheads="1"/>
          </p:cNvSpPr>
          <p:nvPr>
            <p:ph type="body"/>
          </p:nvPr>
        </p:nvSpPr>
        <p:spPr>
          <a:xfrm>
            <a:off x="666752" y="4714878"/>
            <a:ext cx="5334000" cy="446722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indent="0">
              <a:buFont typeface="Wingdings" panose="05000000000000000000" pitchFamily="2" charset="2"/>
              <a:buNone/>
            </a:pPr>
            <a:endParaRPr lang="de-DE" alt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0B714862-65F3-4C86-9350-83FDA4071F1C}" type="slidenum">
              <a:rPr lang="de-DE" altLang="de-DE" smtClean="0">
                <a:latin typeface="Arial" charset="0"/>
              </a:rPr>
              <a:pPr defTabSz="449263" eaLnBrk="1" hangingPunct="1">
                <a:spcBef>
                  <a:spcPct val="0"/>
                </a:spcBef>
              </a:pPr>
              <a:t>13</a:t>
            </a:fld>
            <a:endParaRPr lang="de-DE" altLang="de-DE">
              <a:latin typeface="Arial" charset="0"/>
            </a:endParaRPr>
          </a:p>
        </p:txBody>
      </p:sp>
      <p:sp>
        <p:nvSpPr>
          <p:cNvPr id="27651"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7652" name="Rectangle 3"/>
          <p:cNvSpPr>
            <a:spLocks noGrp="1" noChangeArrowheads="1"/>
          </p:cNvSpPr>
          <p:nvPr>
            <p:ph type="body"/>
          </p:nvPr>
        </p:nvSpPr>
        <p:spPr>
          <a:xfrm>
            <a:off x="666752" y="4714878"/>
            <a:ext cx="5334000" cy="446722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indent="0">
              <a:buFont typeface="Wingdings" panose="05000000000000000000" pitchFamily="2" charset="2"/>
              <a:buNone/>
            </a:pPr>
            <a:endParaRPr lang="de-DE" alt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AC27D314-936F-43F9-83A5-E73C6A5284C3}" type="slidenum">
              <a:rPr lang="de-DE" altLang="de-DE" smtClean="0">
                <a:latin typeface="Arial" charset="0"/>
              </a:rPr>
              <a:pPr defTabSz="449263" eaLnBrk="1" hangingPunct="1">
                <a:spcBef>
                  <a:spcPct val="0"/>
                </a:spcBef>
              </a:pPr>
              <a:t>14</a:t>
            </a:fld>
            <a:endParaRPr lang="de-DE" altLang="de-DE">
              <a:latin typeface="Arial" charset="0"/>
            </a:endParaRPr>
          </a:p>
        </p:txBody>
      </p:sp>
      <p:sp>
        <p:nvSpPr>
          <p:cNvPr id="33795"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36868" name="Rectangle 3"/>
          <p:cNvSpPr>
            <a:spLocks noGrp="1" noChangeArrowheads="1"/>
          </p:cNvSpPr>
          <p:nvPr>
            <p:ph type="body"/>
          </p:nvPr>
        </p:nvSpPr>
        <p:spPr>
          <a:xfrm>
            <a:off x="666752" y="4714878"/>
            <a:ext cx="5334000" cy="4467225"/>
          </a:xfrm>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171450" indent="-171450">
              <a:buFont typeface="Wingdings" panose="05000000000000000000" pitchFamily="2" charset="2"/>
              <a:buChar char="Ø"/>
              <a:defRPr/>
            </a:pPr>
            <a:endParaRPr lang="de-DE" sz="11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marL="171450" indent="-171450">
              <a:buFont typeface="Wingdings" pitchFamily="2" charset="2"/>
              <a:buChar char="Ø"/>
              <a:defRPr/>
            </a:pPr>
            <a:endParaRPr lang="de-DE" dirty="0"/>
          </a:p>
        </p:txBody>
      </p:sp>
      <p:sp>
        <p:nvSpPr>
          <p:cNvPr id="34820" name="Foliennummernplatzhalter 3"/>
          <p:cNvSpPr>
            <a:spLocks noGrp="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38D3CDD7-2994-4FDD-B7B7-5778EF187A85}" type="slidenum">
              <a:rPr lang="de-DE" altLang="de-DE" smtClean="0">
                <a:latin typeface="Arial" charset="0"/>
              </a:rPr>
              <a:pPr defTabSz="449263" eaLnBrk="1" hangingPunct="1">
                <a:spcBef>
                  <a:spcPct val="0"/>
                </a:spcBef>
              </a:pPr>
              <a:t>15</a:t>
            </a:fld>
            <a:endParaRPr lang="de-DE" altLang="de-DE">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0B714862-65F3-4C86-9350-83FDA4071F1C}" type="slidenum">
              <a:rPr lang="de-DE" altLang="de-DE" smtClean="0">
                <a:latin typeface="Arial" charset="0"/>
              </a:rPr>
              <a:pPr defTabSz="449263" eaLnBrk="1" hangingPunct="1">
                <a:spcBef>
                  <a:spcPct val="0"/>
                </a:spcBef>
              </a:pPr>
              <a:t>16</a:t>
            </a:fld>
            <a:endParaRPr lang="de-DE" altLang="de-DE">
              <a:latin typeface="Arial" charset="0"/>
            </a:endParaRPr>
          </a:p>
        </p:txBody>
      </p:sp>
      <p:sp>
        <p:nvSpPr>
          <p:cNvPr id="27651"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7652" name="Rectangle 3"/>
          <p:cNvSpPr>
            <a:spLocks noGrp="1" noChangeArrowheads="1"/>
          </p:cNvSpPr>
          <p:nvPr>
            <p:ph type="body"/>
          </p:nvPr>
        </p:nvSpPr>
        <p:spPr>
          <a:xfrm>
            <a:off x="666752" y="4714878"/>
            <a:ext cx="5334000" cy="446722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indent="0">
              <a:buFont typeface="Wingdings" panose="05000000000000000000" pitchFamily="2" charset="2"/>
              <a:buNone/>
            </a:pPr>
            <a:endParaRPr lang="de-DE" alt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8"/>
          <p:cNvSpPr>
            <a:spLocks noGrp="1" noChangeArrowheads="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A8FA1D04-5A09-4EA9-9F12-7A0CB388A4DE}" type="slidenum">
              <a:rPr lang="de-DE" altLang="de-DE" smtClean="0">
                <a:latin typeface="Arial" charset="0"/>
              </a:rPr>
              <a:pPr defTabSz="449263" eaLnBrk="1" hangingPunct="1">
                <a:spcBef>
                  <a:spcPct val="0"/>
                </a:spcBef>
              </a:pPr>
              <a:t>17</a:t>
            </a:fld>
            <a:endParaRPr lang="de-DE" altLang="de-DE">
              <a:latin typeface="Arial" charset="0"/>
            </a:endParaRPr>
          </a:p>
        </p:txBody>
      </p:sp>
      <p:sp>
        <p:nvSpPr>
          <p:cNvPr id="29699" name="Text Box 2"/>
          <p:cNvSpPr txBox="1">
            <a:spLocks noChangeArrowheads="1"/>
          </p:cNvSpPr>
          <p:nvPr/>
        </p:nvSpPr>
        <p:spPr bwMode="auto">
          <a:xfrm>
            <a:off x="2084388" y="754067"/>
            <a:ext cx="2500312"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545" tIns="43772" rIns="87545" bIns="43772" anchor="ctr"/>
          <a:lstStyle/>
          <a:p>
            <a:endParaRPr lang="de-DE" altLang="de-DE"/>
          </a:p>
        </p:txBody>
      </p:sp>
      <p:sp>
        <p:nvSpPr>
          <p:cNvPr id="29700" name="Rectangle 3"/>
          <p:cNvSpPr>
            <a:spLocks noGrp="1" noChangeArrowheads="1"/>
          </p:cNvSpPr>
          <p:nvPr>
            <p:ph type="body"/>
          </p:nvPr>
        </p:nvSpPr>
        <p:spPr>
          <a:xfrm>
            <a:off x="666752" y="4714878"/>
            <a:ext cx="5334000" cy="446722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23556" name="Foliennummernplatzhalter 3"/>
          <p:cNvSpPr>
            <a:spLocks noGrp="1"/>
          </p:cNvSpPr>
          <p:nvPr>
            <p:ph type="sldNum" sz="quarter"/>
          </p:nvPr>
        </p:nvSpPr>
        <p:spPr>
          <a:noFill/>
        </p:spPr>
        <p:txBody>
          <a:bodyPr/>
          <a:lstStyle>
            <a:lvl1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1pPr>
            <a:lvl2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2pPr>
            <a:lvl3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3pPr>
            <a:lvl4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4pPr>
            <a:lvl5pPr eaLnBrk="0" hangingPunct="0">
              <a:spcBef>
                <a:spcPct val="30000"/>
              </a:spcBef>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5350" algn="l"/>
                <a:tab pos="1346200" algn="l"/>
                <a:tab pos="1793875" algn="l"/>
                <a:tab pos="2244725" algn="l"/>
                <a:tab pos="2692400" algn="l"/>
                <a:tab pos="3141663" algn="l"/>
                <a:tab pos="3590925" algn="l"/>
                <a:tab pos="4040188" algn="l"/>
                <a:tab pos="4491038" algn="l"/>
                <a:tab pos="4938713" algn="l"/>
                <a:tab pos="5387975" algn="l"/>
                <a:tab pos="5837238" algn="l"/>
                <a:tab pos="6286500" algn="l"/>
                <a:tab pos="6735763" algn="l"/>
                <a:tab pos="7185025" algn="l"/>
                <a:tab pos="7634288" algn="l"/>
                <a:tab pos="8083550" algn="l"/>
                <a:tab pos="8532813" algn="l"/>
                <a:tab pos="8982075" algn="l"/>
              </a:tabLst>
              <a:defRPr sz="1200">
                <a:solidFill>
                  <a:srgbClr val="000000"/>
                </a:solidFill>
                <a:latin typeface="Times New Roman" pitchFamily="18" charset="0"/>
              </a:defRPr>
            </a:lvl9pPr>
          </a:lstStyle>
          <a:p>
            <a:pPr defTabSz="449263" eaLnBrk="1" hangingPunct="1">
              <a:spcBef>
                <a:spcPct val="0"/>
              </a:spcBef>
            </a:pPr>
            <a:fld id="{C2FD29BC-07BB-4A32-B2D1-CF0E75BA95AA}" type="slidenum">
              <a:rPr lang="de-DE" altLang="de-DE" smtClean="0">
                <a:latin typeface="Arial" charset="0"/>
              </a:rPr>
              <a:pPr defTabSz="449263" eaLnBrk="1" hangingPunct="1">
                <a:spcBef>
                  <a:spcPct val="0"/>
                </a:spcBef>
              </a:pPr>
              <a:t>18</a:t>
            </a:fld>
            <a:endParaRPr lang="de-DE" altLang="de-DE">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3"/>
          <p:cNvSpPr>
            <a:spLocks noGrp="1" noChangeArrowheads="1"/>
          </p:cNvSpPr>
          <p:nvPr>
            <p:ph type="dt" idx="10"/>
          </p:nvPr>
        </p:nvSpPr>
        <p:spPr>
          <a:ln/>
        </p:spPr>
        <p:txBody>
          <a:bodyPr/>
          <a:lstStyle>
            <a:lvl1pPr>
              <a:defRPr/>
            </a:lvl1pPr>
          </a:lstStyle>
          <a:p>
            <a:pPr>
              <a:defRPr/>
            </a:pPr>
            <a:endParaRPr lang="de-DE" altLang="de-DE"/>
          </a:p>
        </p:txBody>
      </p:sp>
      <p:sp>
        <p:nvSpPr>
          <p:cNvPr id="5" name="Rectangle 4"/>
          <p:cNvSpPr>
            <a:spLocks noGrp="1" noChangeArrowheads="1"/>
          </p:cNvSpPr>
          <p:nvPr>
            <p:ph type="ftr" idx="11"/>
          </p:nvPr>
        </p:nvSpPr>
        <p:spPr>
          <a:ln/>
        </p:spPr>
        <p:txBody>
          <a:bodyPr/>
          <a:lstStyle>
            <a:lvl1pPr>
              <a:defRPr/>
            </a:lvl1pPr>
          </a:lstStyle>
          <a:p>
            <a:pPr>
              <a:defRPr/>
            </a:pPr>
            <a:endParaRPr lang="de-DE" altLang="de-DE"/>
          </a:p>
        </p:txBody>
      </p:sp>
      <p:sp>
        <p:nvSpPr>
          <p:cNvPr id="6" name="Rectangle 5"/>
          <p:cNvSpPr>
            <a:spLocks noGrp="1" noChangeArrowheads="1"/>
          </p:cNvSpPr>
          <p:nvPr>
            <p:ph type="sldNum" idx="12"/>
          </p:nvPr>
        </p:nvSpPr>
        <p:spPr>
          <a:ln/>
        </p:spPr>
        <p:txBody>
          <a:bodyPr/>
          <a:lstStyle>
            <a:lvl1pPr>
              <a:defRPr/>
            </a:lvl1pPr>
          </a:lstStyle>
          <a:p>
            <a:pPr>
              <a:defRPr/>
            </a:pPr>
            <a:fld id="{850F41D2-8483-4CD7-9EF3-0336695C7D2A}" type="slidenum">
              <a:rPr lang="de-DE" altLang="de-DE"/>
              <a:pPr>
                <a:defRPr/>
              </a:pPr>
              <a:t>‹Nr.›</a:t>
            </a:fld>
            <a:endParaRPr lang="de-DE" altLang="de-DE" dirty="0"/>
          </a:p>
        </p:txBody>
      </p:sp>
    </p:spTree>
    <p:extLst>
      <p:ext uri="{BB962C8B-B14F-4D97-AF65-F5344CB8AC3E}">
        <p14:creationId xmlns:p14="http://schemas.microsoft.com/office/powerpoint/2010/main" val="61312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3"/>
          <p:cNvSpPr>
            <a:spLocks noGrp="1" noChangeArrowheads="1"/>
          </p:cNvSpPr>
          <p:nvPr>
            <p:ph type="dt" idx="10"/>
          </p:nvPr>
        </p:nvSpPr>
        <p:spPr>
          <a:ln/>
        </p:spPr>
        <p:txBody>
          <a:bodyPr/>
          <a:lstStyle>
            <a:lvl1pPr>
              <a:defRPr/>
            </a:lvl1pPr>
          </a:lstStyle>
          <a:p>
            <a:pPr>
              <a:defRPr/>
            </a:pPr>
            <a:endParaRPr lang="de-DE" altLang="de-DE"/>
          </a:p>
        </p:txBody>
      </p:sp>
      <p:sp>
        <p:nvSpPr>
          <p:cNvPr id="5" name="Rectangle 4"/>
          <p:cNvSpPr>
            <a:spLocks noGrp="1" noChangeArrowheads="1"/>
          </p:cNvSpPr>
          <p:nvPr>
            <p:ph type="ftr" idx="11"/>
          </p:nvPr>
        </p:nvSpPr>
        <p:spPr>
          <a:ln/>
        </p:spPr>
        <p:txBody>
          <a:bodyPr/>
          <a:lstStyle>
            <a:lvl1pPr>
              <a:defRPr/>
            </a:lvl1pPr>
          </a:lstStyle>
          <a:p>
            <a:pPr>
              <a:defRPr/>
            </a:pPr>
            <a:endParaRPr lang="de-DE" altLang="de-DE"/>
          </a:p>
        </p:txBody>
      </p:sp>
      <p:sp>
        <p:nvSpPr>
          <p:cNvPr id="6" name="Rectangle 5"/>
          <p:cNvSpPr>
            <a:spLocks noGrp="1" noChangeArrowheads="1"/>
          </p:cNvSpPr>
          <p:nvPr>
            <p:ph type="sldNum" idx="12"/>
          </p:nvPr>
        </p:nvSpPr>
        <p:spPr>
          <a:ln/>
        </p:spPr>
        <p:txBody>
          <a:bodyPr/>
          <a:lstStyle>
            <a:lvl1pPr>
              <a:defRPr/>
            </a:lvl1pPr>
          </a:lstStyle>
          <a:p>
            <a:pPr>
              <a:defRPr/>
            </a:pPr>
            <a:fld id="{FDA94B8E-9940-4721-A9CA-AC1704DF3DE4}" type="slidenum">
              <a:rPr lang="de-DE" altLang="de-DE"/>
              <a:pPr>
                <a:defRPr/>
              </a:pPr>
              <a:t>‹Nr.›</a:t>
            </a:fld>
            <a:endParaRPr lang="de-DE" altLang="de-DE" dirty="0"/>
          </a:p>
        </p:txBody>
      </p:sp>
    </p:spTree>
    <p:extLst>
      <p:ext uri="{BB962C8B-B14F-4D97-AF65-F5344CB8AC3E}">
        <p14:creationId xmlns:p14="http://schemas.microsoft.com/office/powerpoint/2010/main" val="3910037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3"/>
          <p:cNvSpPr>
            <a:spLocks noGrp="1" noChangeArrowheads="1"/>
          </p:cNvSpPr>
          <p:nvPr>
            <p:ph type="dt" idx="10"/>
          </p:nvPr>
        </p:nvSpPr>
        <p:spPr>
          <a:ln/>
        </p:spPr>
        <p:txBody>
          <a:bodyPr/>
          <a:lstStyle>
            <a:lvl1pPr>
              <a:defRPr/>
            </a:lvl1pPr>
          </a:lstStyle>
          <a:p>
            <a:pPr>
              <a:defRPr/>
            </a:pPr>
            <a:endParaRPr lang="de-DE" altLang="de-DE"/>
          </a:p>
        </p:txBody>
      </p:sp>
      <p:sp>
        <p:nvSpPr>
          <p:cNvPr id="5" name="Rectangle 4"/>
          <p:cNvSpPr>
            <a:spLocks noGrp="1" noChangeArrowheads="1"/>
          </p:cNvSpPr>
          <p:nvPr>
            <p:ph type="ftr" idx="11"/>
          </p:nvPr>
        </p:nvSpPr>
        <p:spPr>
          <a:ln/>
        </p:spPr>
        <p:txBody>
          <a:bodyPr/>
          <a:lstStyle>
            <a:lvl1pPr>
              <a:defRPr/>
            </a:lvl1pPr>
          </a:lstStyle>
          <a:p>
            <a:pPr>
              <a:defRPr/>
            </a:pPr>
            <a:endParaRPr lang="de-DE" altLang="de-DE"/>
          </a:p>
        </p:txBody>
      </p:sp>
      <p:sp>
        <p:nvSpPr>
          <p:cNvPr id="6" name="Rectangle 5"/>
          <p:cNvSpPr>
            <a:spLocks noGrp="1" noChangeArrowheads="1"/>
          </p:cNvSpPr>
          <p:nvPr>
            <p:ph type="sldNum" idx="12"/>
          </p:nvPr>
        </p:nvSpPr>
        <p:spPr>
          <a:ln/>
        </p:spPr>
        <p:txBody>
          <a:bodyPr/>
          <a:lstStyle>
            <a:lvl1pPr>
              <a:defRPr/>
            </a:lvl1pPr>
          </a:lstStyle>
          <a:p>
            <a:pPr>
              <a:defRPr/>
            </a:pPr>
            <a:fld id="{C2714139-DDEB-4071-8C92-663DA12CA2F1}" type="slidenum">
              <a:rPr lang="de-DE" altLang="de-DE"/>
              <a:pPr>
                <a:defRPr/>
              </a:pPr>
              <a:t>‹Nr.›</a:t>
            </a:fld>
            <a:endParaRPr lang="de-DE" altLang="de-DE" dirty="0"/>
          </a:p>
        </p:txBody>
      </p:sp>
    </p:spTree>
    <p:extLst>
      <p:ext uri="{BB962C8B-B14F-4D97-AF65-F5344CB8AC3E}">
        <p14:creationId xmlns:p14="http://schemas.microsoft.com/office/powerpoint/2010/main" val="2755023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3"/>
          <p:cNvSpPr>
            <a:spLocks noGrp="1" noChangeArrowheads="1"/>
          </p:cNvSpPr>
          <p:nvPr>
            <p:ph type="dt" idx="10"/>
          </p:nvPr>
        </p:nvSpPr>
        <p:spPr>
          <a:ln/>
        </p:spPr>
        <p:txBody>
          <a:bodyPr/>
          <a:lstStyle>
            <a:lvl1pPr>
              <a:defRPr/>
            </a:lvl1pPr>
          </a:lstStyle>
          <a:p>
            <a:pPr>
              <a:defRPr/>
            </a:pPr>
            <a:endParaRPr lang="de-DE" altLang="de-DE"/>
          </a:p>
        </p:txBody>
      </p:sp>
      <p:sp>
        <p:nvSpPr>
          <p:cNvPr id="6" name="Rectangle 4"/>
          <p:cNvSpPr>
            <a:spLocks noGrp="1" noChangeArrowheads="1"/>
          </p:cNvSpPr>
          <p:nvPr>
            <p:ph type="ftr" idx="11"/>
          </p:nvPr>
        </p:nvSpPr>
        <p:spPr>
          <a:ln/>
        </p:spPr>
        <p:txBody>
          <a:bodyPr/>
          <a:lstStyle>
            <a:lvl1pPr>
              <a:defRPr/>
            </a:lvl1pPr>
          </a:lstStyle>
          <a:p>
            <a:pPr>
              <a:defRPr/>
            </a:pPr>
            <a:endParaRPr lang="de-DE" altLang="de-DE"/>
          </a:p>
        </p:txBody>
      </p:sp>
      <p:sp>
        <p:nvSpPr>
          <p:cNvPr id="7" name="Rectangle 5"/>
          <p:cNvSpPr>
            <a:spLocks noGrp="1" noChangeArrowheads="1"/>
          </p:cNvSpPr>
          <p:nvPr>
            <p:ph type="sldNum" idx="12"/>
          </p:nvPr>
        </p:nvSpPr>
        <p:spPr>
          <a:ln/>
        </p:spPr>
        <p:txBody>
          <a:bodyPr/>
          <a:lstStyle>
            <a:lvl1pPr>
              <a:defRPr/>
            </a:lvl1pPr>
          </a:lstStyle>
          <a:p>
            <a:pPr>
              <a:defRPr/>
            </a:pPr>
            <a:fld id="{F0A32889-82D2-4477-BD00-27991345AC69}" type="slidenum">
              <a:rPr lang="de-DE" altLang="de-DE"/>
              <a:pPr>
                <a:defRPr/>
              </a:pPr>
              <a:t>‹Nr.›</a:t>
            </a:fld>
            <a:endParaRPr lang="de-DE" altLang="de-DE" dirty="0"/>
          </a:p>
        </p:txBody>
      </p:sp>
    </p:spTree>
    <p:extLst>
      <p:ext uri="{BB962C8B-B14F-4D97-AF65-F5344CB8AC3E}">
        <p14:creationId xmlns:p14="http://schemas.microsoft.com/office/powerpoint/2010/main" val="1605516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3"/>
          <p:cNvSpPr>
            <a:spLocks noGrp="1" noChangeArrowheads="1"/>
          </p:cNvSpPr>
          <p:nvPr>
            <p:ph type="dt" idx="10"/>
          </p:nvPr>
        </p:nvSpPr>
        <p:spPr>
          <a:ln/>
        </p:spPr>
        <p:txBody>
          <a:bodyPr/>
          <a:lstStyle>
            <a:lvl1pPr>
              <a:defRPr/>
            </a:lvl1pPr>
          </a:lstStyle>
          <a:p>
            <a:pPr>
              <a:defRPr/>
            </a:pPr>
            <a:endParaRPr lang="de-DE" altLang="de-DE"/>
          </a:p>
        </p:txBody>
      </p:sp>
      <p:sp>
        <p:nvSpPr>
          <p:cNvPr id="8" name="Rectangle 4"/>
          <p:cNvSpPr>
            <a:spLocks noGrp="1" noChangeArrowheads="1"/>
          </p:cNvSpPr>
          <p:nvPr>
            <p:ph type="ftr" idx="11"/>
          </p:nvPr>
        </p:nvSpPr>
        <p:spPr>
          <a:ln/>
        </p:spPr>
        <p:txBody>
          <a:bodyPr/>
          <a:lstStyle>
            <a:lvl1pPr>
              <a:defRPr/>
            </a:lvl1pPr>
          </a:lstStyle>
          <a:p>
            <a:pPr>
              <a:defRPr/>
            </a:pPr>
            <a:endParaRPr lang="de-DE" altLang="de-DE"/>
          </a:p>
        </p:txBody>
      </p:sp>
      <p:sp>
        <p:nvSpPr>
          <p:cNvPr id="9" name="Rectangle 5"/>
          <p:cNvSpPr>
            <a:spLocks noGrp="1" noChangeArrowheads="1"/>
          </p:cNvSpPr>
          <p:nvPr>
            <p:ph type="sldNum" idx="12"/>
          </p:nvPr>
        </p:nvSpPr>
        <p:spPr>
          <a:ln/>
        </p:spPr>
        <p:txBody>
          <a:bodyPr/>
          <a:lstStyle>
            <a:lvl1pPr>
              <a:defRPr/>
            </a:lvl1pPr>
          </a:lstStyle>
          <a:p>
            <a:pPr>
              <a:defRPr/>
            </a:pPr>
            <a:fld id="{1E0BB391-280F-45EA-8270-813F840E5552}" type="slidenum">
              <a:rPr lang="de-DE" altLang="de-DE"/>
              <a:pPr>
                <a:defRPr/>
              </a:pPr>
              <a:t>‹Nr.›</a:t>
            </a:fld>
            <a:endParaRPr lang="de-DE" altLang="de-DE" dirty="0"/>
          </a:p>
        </p:txBody>
      </p:sp>
    </p:spTree>
    <p:extLst>
      <p:ext uri="{BB962C8B-B14F-4D97-AF65-F5344CB8AC3E}">
        <p14:creationId xmlns:p14="http://schemas.microsoft.com/office/powerpoint/2010/main" val="4053544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3"/>
          <p:cNvSpPr>
            <a:spLocks noGrp="1" noChangeArrowheads="1"/>
          </p:cNvSpPr>
          <p:nvPr>
            <p:ph type="dt" idx="10"/>
          </p:nvPr>
        </p:nvSpPr>
        <p:spPr>
          <a:ln/>
        </p:spPr>
        <p:txBody>
          <a:bodyPr/>
          <a:lstStyle>
            <a:lvl1pPr>
              <a:defRPr/>
            </a:lvl1pPr>
          </a:lstStyle>
          <a:p>
            <a:pPr>
              <a:defRPr/>
            </a:pPr>
            <a:endParaRPr lang="de-DE" altLang="de-DE"/>
          </a:p>
        </p:txBody>
      </p:sp>
      <p:sp>
        <p:nvSpPr>
          <p:cNvPr id="4" name="Rectangle 4"/>
          <p:cNvSpPr>
            <a:spLocks noGrp="1" noChangeArrowheads="1"/>
          </p:cNvSpPr>
          <p:nvPr>
            <p:ph type="ftr" idx="11"/>
          </p:nvPr>
        </p:nvSpPr>
        <p:spPr>
          <a:ln/>
        </p:spPr>
        <p:txBody>
          <a:bodyPr/>
          <a:lstStyle>
            <a:lvl1pPr>
              <a:defRPr/>
            </a:lvl1pPr>
          </a:lstStyle>
          <a:p>
            <a:pPr>
              <a:defRPr/>
            </a:pPr>
            <a:endParaRPr lang="de-DE" altLang="de-DE"/>
          </a:p>
        </p:txBody>
      </p:sp>
      <p:sp>
        <p:nvSpPr>
          <p:cNvPr id="5" name="Rectangle 5"/>
          <p:cNvSpPr>
            <a:spLocks noGrp="1" noChangeArrowheads="1"/>
          </p:cNvSpPr>
          <p:nvPr>
            <p:ph type="sldNum" idx="12"/>
          </p:nvPr>
        </p:nvSpPr>
        <p:spPr>
          <a:ln/>
        </p:spPr>
        <p:txBody>
          <a:bodyPr/>
          <a:lstStyle>
            <a:lvl1pPr>
              <a:defRPr/>
            </a:lvl1pPr>
          </a:lstStyle>
          <a:p>
            <a:pPr>
              <a:defRPr/>
            </a:pPr>
            <a:fld id="{7E0C8548-33A2-46F2-929B-B0E70E8F308E}" type="slidenum">
              <a:rPr lang="de-DE" altLang="de-DE"/>
              <a:pPr>
                <a:defRPr/>
              </a:pPr>
              <a:t>‹Nr.›</a:t>
            </a:fld>
            <a:endParaRPr lang="de-DE" altLang="de-DE" dirty="0"/>
          </a:p>
        </p:txBody>
      </p:sp>
    </p:spTree>
    <p:extLst>
      <p:ext uri="{BB962C8B-B14F-4D97-AF65-F5344CB8AC3E}">
        <p14:creationId xmlns:p14="http://schemas.microsoft.com/office/powerpoint/2010/main" val="3246260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de-DE" altLang="de-DE"/>
          </a:p>
        </p:txBody>
      </p:sp>
      <p:sp>
        <p:nvSpPr>
          <p:cNvPr id="3" name="Rectangle 4"/>
          <p:cNvSpPr>
            <a:spLocks noGrp="1" noChangeArrowheads="1"/>
          </p:cNvSpPr>
          <p:nvPr>
            <p:ph type="ftr" idx="11"/>
          </p:nvPr>
        </p:nvSpPr>
        <p:spPr>
          <a:ln/>
        </p:spPr>
        <p:txBody>
          <a:bodyPr/>
          <a:lstStyle>
            <a:lvl1pPr>
              <a:defRPr/>
            </a:lvl1pPr>
          </a:lstStyle>
          <a:p>
            <a:pPr>
              <a:defRPr/>
            </a:pPr>
            <a:endParaRPr lang="de-DE" altLang="de-DE"/>
          </a:p>
        </p:txBody>
      </p:sp>
      <p:sp>
        <p:nvSpPr>
          <p:cNvPr id="4" name="Rectangle 5"/>
          <p:cNvSpPr>
            <a:spLocks noGrp="1" noChangeArrowheads="1"/>
          </p:cNvSpPr>
          <p:nvPr>
            <p:ph type="sldNum" idx="12"/>
          </p:nvPr>
        </p:nvSpPr>
        <p:spPr>
          <a:ln/>
        </p:spPr>
        <p:txBody>
          <a:bodyPr/>
          <a:lstStyle>
            <a:lvl1pPr>
              <a:defRPr/>
            </a:lvl1pPr>
          </a:lstStyle>
          <a:p>
            <a:pPr>
              <a:defRPr/>
            </a:pPr>
            <a:fld id="{F03710FA-B71E-4988-BD0B-57E9EB997DE1}" type="slidenum">
              <a:rPr lang="de-DE" altLang="de-DE"/>
              <a:pPr>
                <a:defRPr/>
              </a:pPr>
              <a:t>‹Nr.›</a:t>
            </a:fld>
            <a:endParaRPr lang="de-DE" altLang="de-DE" dirty="0"/>
          </a:p>
        </p:txBody>
      </p:sp>
    </p:spTree>
    <p:extLst>
      <p:ext uri="{BB962C8B-B14F-4D97-AF65-F5344CB8AC3E}">
        <p14:creationId xmlns:p14="http://schemas.microsoft.com/office/powerpoint/2010/main" val="974544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3"/>
          <p:cNvSpPr>
            <a:spLocks noGrp="1" noChangeArrowheads="1"/>
          </p:cNvSpPr>
          <p:nvPr>
            <p:ph type="dt" idx="10"/>
          </p:nvPr>
        </p:nvSpPr>
        <p:spPr>
          <a:ln/>
        </p:spPr>
        <p:txBody>
          <a:bodyPr/>
          <a:lstStyle>
            <a:lvl1pPr>
              <a:defRPr/>
            </a:lvl1pPr>
          </a:lstStyle>
          <a:p>
            <a:pPr>
              <a:defRPr/>
            </a:pPr>
            <a:endParaRPr lang="de-DE" altLang="de-DE"/>
          </a:p>
        </p:txBody>
      </p:sp>
      <p:sp>
        <p:nvSpPr>
          <p:cNvPr id="6" name="Rectangle 4"/>
          <p:cNvSpPr>
            <a:spLocks noGrp="1" noChangeArrowheads="1"/>
          </p:cNvSpPr>
          <p:nvPr>
            <p:ph type="ftr" idx="11"/>
          </p:nvPr>
        </p:nvSpPr>
        <p:spPr>
          <a:ln/>
        </p:spPr>
        <p:txBody>
          <a:bodyPr/>
          <a:lstStyle>
            <a:lvl1pPr>
              <a:defRPr/>
            </a:lvl1pPr>
          </a:lstStyle>
          <a:p>
            <a:pPr>
              <a:defRPr/>
            </a:pPr>
            <a:endParaRPr lang="de-DE" altLang="de-DE"/>
          </a:p>
        </p:txBody>
      </p:sp>
      <p:sp>
        <p:nvSpPr>
          <p:cNvPr id="7" name="Rectangle 5"/>
          <p:cNvSpPr>
            <a:spLocks noGrp="1" noChangeArrowheads="1"/>
          </p:cNvSpPr>
          <p:nvPr>
            <p:ph type="sldNum" idx="12"/>
          </p:nvPr>
        </p:nvSpPr>
        <p:spPr>
          <a:ln/>
        </p:spPr>
        <p:txBody>
          <a:bodyPr/>
          <a:lstStyle>
            <a:lvl1pPr>
              <a:defRPr/>
            </a:lvl1pPr>
          </a:lstStyle>
          <a:p>
            <a:pPr>
              <a:defRPr/>
            </a:pPr>
            <a:fld id="{EE578D32-B2C7-4134-A847-EB455C25E75F}" type="slidenum">
              <a:rPr lang="de-DE" altLang="de-DE"/>
              <a:pPr>
                <a:defRPr/>
              </a:pPr>
              <a:t>‹Nr.›</a:t>
            </a:fld>
            <a:endParaRPr lang="de-DE" altLang="de-DE" dirty="0"/>
          </a:p>
        </p:txBody>
      </p:sp>
    </p:spTree>
    <p:extLst>
      <p:ext uri="{BB962C8B-B14F-4D97-AF65-F5344CB8AC3E}">
        <p14:creationId xmlns:p14="http://schemas.microsoft.com/office/powerpoint/2010/main" val="3528090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3"/>
          <p:cNvSpPr>
            <a:spLocks noGrp="1" noChangeArrowheads="1"/>
          </p:cNvSpPr>
          <p:nvPr>
            <p:ph type="dt" idx="10"/>
          </p:nvPr>
        </p:nvSpPr>
        <p:spPr>
          <a:ln/>
        </p:spPr>
        <p:txBody>
          <a:bodyPr/>
          <a:lstStyle>
            <a:lvl1pPr>
              <a:defRPr/>
            </a:lvl1pPr>
          </a:lstStyle>
          <a:p>
            <a:pPr>
              <a:defRPr/>
            </a:pPr>
            <a:endParaRPr lang="de-DE" altLang="de-DE"/>
          </a:p>
        </p:txBody>
      </p:sp>
      <p:sp>
        <p:nvSpPr>
          <p:cNvPr id="6" name="Rectangle 4"/>
          <p:cNvSpPr>
            <a:spLocks noGrp="1" noChangeArrowheads="1"/>
          </p:cNvSpPr>
          <p:nvPr>
            <p:ph type="ftr" idx="11"/>
          </p:nvPr>
        </p:nvSpPr>
        <p:spPr>
          <a:ln/>
        </p:spPr>
        <p:txBody>
          <a:bodyPr/>
          <a:lstStyle>
            <a:lvl1pPr>
              <a:defRPr/>
            </a:lvl1pPr>
          </a:lstStyle>
          <a:p>
            <a:pPr>
              <a:defRPr/>
            </a:pPr>
            <a:endParaRPr lang="de-DE" altLang="de-DE"/>
          </a:p>
        </p:txBody>
      </p:sp>
      <p:sp>
        <p:nvSpPr>
          <p:cNvPr id="7" name="Rectangle 5"/>
          <p:cNvSpPr>
            <a:spLocks noGrp="1" noChangeArrowheads="1"/>
          </p:cNvSpPr>
          <p:nvPr>
            <p:ph type="sldNum" idx="12"/>
          </p:nvPr>
        </p:nvSpPr>
        <p:spPr>
          <a:ln/>
        </p:spPr>
        <p:txBody>
          <a:bodyPr/>
          <a:lstStyle>
            <a:lvl1pPr>
              <a:defRPr/>
            </a:lvl1pPr>
          </a:lstStyle>
          <a:p>
            <a:pPr>
              <a:defRPr/>
            </a:pPr>
            <a:fld id="{098F3CE0-13D6-4C46-82DF-AFC1BE1944CD}" type="slidenum">
              <a:rPr lang="de-DE" altLang="de-DE"/>
              <a:pPr>
                <a:defRPr/>
              </a:pPr>
              <a:t>‹Nr.›</a:t>
            </a:fld>
            <a:endParaRPr lang="de-DE" altLang="de-DE" dirty="0"/>
          </a:p>
        </p:txBody>
      </p:sp>
    </p:spTree>
    <p:extLst>
      <p:ext uri="{BB962C8B-B14F-4D97-AF65-F5344CB8AC3E}">
        <p14:creationId xmlns:p14="http://schemas.microsoft.com/office/powerpoint/2010/main" val="4234442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3"/>
          <p:cNvSpPr>
            <a:spLocks noGrp="1" noChangeArrowheads="1"/>
          </p:cNvSpPr>
          <p:nvPr>
            <p:ph type="dt" idx="10"/>
          </p:nvPr>
        </p:nvSpPr>
        <p:spPr>
          <a:ln/>
        </p:spPr>
        <p:txBody>
          <a:bodyPr/>
          <a:lstStyle>
            <a:lvl1pPr>
              <a:defRPr/>
            </a:lvl1pPr>
          </a:lstStyle>
          <a:p>
            <a:pPr>
              <a:defRPr/>
            </a:pPr>
            <a:endParaRPr lang="de-DE" altLang="de-DE"/>
          </a:p>
        </p:txBody>
      </p:sp>
      <p:sp>
        <p:nvSpPr>
          <p:cNvPr id="5" name="Rectangle 4"/>
          <p:cNvSpPr>
            <a:spLocks noGrp="1" noChangeArrowheads="1"/>
          </p:cNvSpPr>
          <p:nvPr>
            <p:ph type="ftr" idx="11"/>
          </p:nvPr>
        </p:nvSpPr>
        <p:spPr>
          <a:ln/>
        </p:spPr>
        <p:txBody>
          <a:bodyPr/>
          <a:lstStyle>
            <a:lvl1pPr>
              <a:defRPr/>
            </a:lvl1pPr>
          </a:lstStyle>
          <a:p>
            <a:pPr>
              <a:defRPr/>
            </a:pPr>
            <a:endParaRPr lang="de-DE" altLang="de-DE"/>
          </a:p>
        </p:txBody>
      </p:sp>
      <p:sp>
        <p:nvSpPr>
          <p:cNvPr id="6" name="Rectangle 5"/>
          <p:cNvSpPr>
            <a:spLocks noGrp="1" noChangeArrowheads="1"/>
          </p:cNvSpPr>
          <p:nvPr>
            <p:ph type="sldNum" idx="12"/>
          </p:nvPr>
        </p:nvSpPr>
        <p:spPr>
          <a:ln/>
        </p:spPr>
        <p:txBody>
          <a:bodyPr/>
          <a:lstStyle>
            <a:lvl1pPr>
              <a:defRPr/>
            </a:lvl1pPr>
          </a:lstStyle>
          <a:p>
            <a:pPr>
              <a:defRPr/>
            </a:pPr>
            <a:fld id="{C2940EA8-514F-429C-8A91-216C10AD503A}" type="slidenum">
              <a:rPr lang="de-DE" altLang="de-DE"/>
              <a:pPr>
                <a:defRPr/>
              </a:pPr>
              <a:t>‹Nr.›</a:t>
            </a:fld>
            <a:endParaRPr lang="de-DE" altLang="de-DE" dirty="0"/>
          </a:p>
        </p:txBody>
      </p:sp>
    </p:spTree>
    <p:extLst>
      <p:ext uri="{BB962C8B-B14F-4D97-AF65-F5344CB8AC3E}">
        <p14:creationId xmlns:p14="http://schemas.microsoft.com/office/powerpoint/2010/main" val="340992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7813" y="128588"/>
            <a:ext cx="2055812" cy="59944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128588"/>
            <a:ext cx="6018213" cy="5994400"/>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3"/>
          <p:cNvSpPr>
            <a:spLocks noGrp="1" noChangeArrowheads="1"/>
          </p:cNvSpPr>
          <p:nvPr>
            <p:ph type="dt" idx="10"/>
          </p:nvPr>
        </p:nvSpPr>
        <p:spPr>
          <a:ln/>
        </p:spPr>
        <p:txBody>
          <a:bodyPr/>
          <a:lstStyle>
            <a:lvl1pPr>
              <a:defRPr/>
            </a:lvl1pPr>
          </a:lstStyle>
          <a:p>
            <a:pPr>
              <a:defRPr/>
            </a:pPr>
            <a:endParaRPr lang="de-DE" altLang="de-DE"/>
          </a:p>
        </p:txBody>
      </p:sp>
      <p:sp>
        <p:nvSpPr>
          <p:cNvPr id="5" name="Rectangle 4"/>
          <p:cNvSpPr>
            <a:spLocks noGrp="1" noChangeArrowheads="1"/>
          </p:cNvSpPr>
          <p:nvPr>
            <p:ph type="ftr" idx="11"/>
          </p:nvPr>
        </p:nvSpPr>
        <p:spPr>
          <a:ln/>
        </p:spPr>
        <p:txBody>
          <a:bodyPr/>
          <a:lstStyle>
            <a:lvl1pPr>
              <a:defRPr/>
            </a:lvl1pPr>
          </a:lstStyle>
          <a:p>
            <a:pPr>
              <a:defRPr/>
            </a:pPr>
            <a:endParaRPr lang="de-DE" altLang="de-DE"/>
          </a:p>
        </p:txBody>
      </p:sp>
      <p:sp>
        <p:nvSpPr>
          <p:cNvPr id="6" name="Rectangle 5"/>
          <p:cNvSpPr>
            <a:spLocks noGrp="1" noChangeArrowheads="1"/>
          </p:cNvSpPr>
          <p:nvPr>
            <p:ph type="sldNum" idx="12"/>
          </p:nvPr>
        </p:nvSpPr>
        <p:spPr>
          <a:ln/>
        </p:spPr>
        <p:txBody>
          <a:bodyPr/>
          <a:lstStyle>
            <a:lvl1pPr>
              <a:defRPr/>
            </a:lvl1pPr>
          </a:lstStyle>
          <a:p>
            <a:pPr>
              <a:defRPr/>
            </a:pPr>
            <a:fld id="{C9D0FD23-B6A3-42FF-8C7C-F62198811F4B}" type="slidenum">
              <a:rPr lang="de-DE" altLang="de-DE"/>
              <a:pPr>
                <a:defRPr/>
              </a:pPr>
              <a:t>‹Nr.›</a:t>
            </a:fld>
            <a:endParaRPr lang="de-DE" altLang="de-DE" dirty="0"/>
          </a:p>
        </p:txBody>
      </p:sp>
    </p:spTree>
    <p:extLst>
      <p:ext uri="{BB962C8B-B14F-4D97-AF65-F5344CB8AC3E}">
        <p14:creationId xmlns:p14="http://schemas.microsoft.com/office/powerpoint/2010/main" val="3918162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128588"/>
            <a:ext cx="8226425" cy="1433512"/>
          </a:xfrm>
        </p:spPr>
        <p:txBody>
          <a:bodyPr/>
          <a:lstStyle/>
          <a:p>
            <a:r>
              <a:rPr lang="de-DE"/>
              <a:t>Titelmasterformat durch Klicken bearbeiten</a:t>
            </a:r>
          </a:p>
        </p:txBody>
      </p:sp>
      <p:sp>
        <p:nvSpPr>
          <p:cNvPr id="3" name="Rectangle 3"/>
          <p:cNvSpPr>
            <a:spLocks noGrp="1" noChangeArrowheads="1"/>
          </p:cNvSpPr>
          <p:nvPr>
            <p:ph type="dt" idx="10"/>
          </p:nvPr>
        </p:nvSpPr>
        <p:spPr>
          <a:ln/>
        </p:spPr>
        <p:txBody>
          <a:bodyPr/>
          <a:lstStyle>
            <a:lvl1pPr>
              <a:defRPr/>
            </a:lvl1pPr>
          </a:lstStyle>
          <a:p>
            <a:pPr>
              <a:defRPr/>
            </a:pPr>
            <a:endParaRPr lang="de-DE" altLang="de-DE"/>
          </a:p>
        </p:txBody>
      </p:sp>
      <p:sp>
        <p:nvSpPr>
          <p:cNvPr id="4" name="Rectangle 4"/>
          <p:cNvSpPr>
            <a:spLocks noGrp="1" noChangeArrowheads="1"/>
          </p:cNvSpPr>
          <p:nvPr>
            <p:ph type="ftr" idx="11"/>
          </p:nvPr>
        </p:nvSpPr>
        <p:spPr>
          <a:ln/>
        </p:spPr>
        <p:txBody>
          <a:bodyPr/>
          <a:lstStyle>
            <a:lvl1pPr>
              <a:defRPr/>
            </a:lvl1pPr>
          </a:lstStyle>
          <a:p>
            <a:pPr>
              <a:defRPr/>
            </a:pPr>
            <a:endParaRPr lang="de-DE" altLang="de-DE"/>
          </a:p>
        </p:txBody>
      </p:sp>
      <p:sp>
        <p:nvSpPr>
          <p:cNvPr id="5" name="Rectangle 5"/>
          <p:cNvSpPr>
            <a:spLocks noGrp="1" noChangeArrowheads="1"/>
          </p:cNvSpPr>
          <p:nvPr>
            <p:ph type="sldNum" idx="12"/>
          </p:nvPr>
        </p:nvSpPr>
        <p:spPr>
          <a:ln/>
        </p:spPr>
        <p:txBody>
          <a:bodyPr/>
          <a:lstStyle>
            <a:lvl1pPr>
              <a:defRPr/>
            </a:lvl1pPr>
          </a:lstStyle>
          <a:p>
            <a:pPr>
              <a:defRPr/>
            </a:pPr>
            <a:fld id="{23A4CA85-BD9B-4BBD-A845-0F5905A01E55}" type="slidenum">
              <a:rPr lang="de-DE" altLang="de-DE"/>
              <a:pPr>
                <a:defRPr/>
              </a:pPr>
              <a:t>‹Nr.›</a:t>
            </a:fld>
            <a:endParaRPr lang="de-DE" altLang="de-DE" dirty="0"/>
          </a:p>
        </p:txBody>
      </p:sp>
    </p:spTree>
    <p:extLst>
      <p:ext uri="{BB962C8B-B14F-4D97-AF65-F5344CB8AC3E}">
        <p14:creationId xmlns:p14="http://schemas.microsoft.com/office/powerpoint/2010/main" val="2479440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5" name="Fußzeilenplatzhalter 4"/>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6" name="Foliennummernplatzhalter 5"/>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4070729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5" name="Fußzeilenplatzhalter 4"/>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6" name="Foliennummernplatzhalter 5"/>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134930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9"/>
            <a:ext cx="7886700" cy="2852737"/>
          </a:xfrm>
        </p:spPr>
        <p:txBody>
          <a:bodyPr anchor="b"/>
          <a:lstStyle>
            <a:lvl1pPr>
              <a:defRPr sz="4500"/>
            </a:lvl1pPr>
          </a:lstStyle>
          <a:p>
            <a:r>
              <a:rPr lang="de-DE"/>
              <a:t>Titelmasterformat durch Klicken bearbeiten</a:t>
            </a:r>
          </a:p>
        </p:txBody>
      </p:sp>
      <p:sp>
        <p:nvSpPr>
          <p:cNvPr id="3" name="Textplatzhalt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5" name="Fußzeilenplatzhalter 4"/>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6" name="Foliennummernplatzhalter 5"/>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2960359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28650" y="1825625"/>
            <a:ext cx="38862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29150" y="1825625"/>
            <a:ext cx="38862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6" name="Fußzeilenplatzhalter 5"/>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7" name="Foliennummernplatzhalter 6"/>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209917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29841" y="365126"/>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629842" y="2505075"/>
            <a:ext cx="3868340"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4629150" y="2505075"/>
            <a:ext cx="3887391"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8" name="Fußzeilenplatzhalter 7"/>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9" name="Foliennummernplatzhalter 8"/>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2392596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4" name="Fußzeilenplatzhalter 3"/>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5" name="Foliennummernplatzhalter 4"/>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250176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3" name="Fußzeilenplatzhalter 2"/>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4" name="Foliennummernplatzhalter 3"/>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939732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de-DE"/>
              <a:t>Titelmasterformat durch Klicken bearbeiten</a:t>
            </a:r>
          </a:p>
        </p:txBody>
      </p:sp>
      <p:sp>
        <p:nvSpPr>
          <p:cNvPr id="3" name="Inhaltsplatzhalt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umsplatzhalter 4"/>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6" name="Fußzeilenplatzhalter 5"/>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7" name="Foliennummernplatzhalter 6"/>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20487159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de-DE"/>
              <a:t>Titelmasterformat durch Klicken bearbeiten</a:t>
            </a:r>
          </a:p>
        </p:txBody>
      </p:sp>
      <p:sp>
        <p:nvSpPr>
          <p:cNvPr id="3" name="Bildplatzhalt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platzhalt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umsplatzhalter 4"/>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6" name="Fußzeilenplatzhalter 5"/>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7" name="Foliennummernplatzhalter 6"/>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466887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5" name="Fußzeilenplatzhalter 4"/>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6" name="Foliennummernplatzhalter 5"/>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4209651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28650" y="365125"/>
            <a:ext cx="5800725"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5" name="Fußzeilenplatzhalter 4"/>
          <p:cNvSpPr>
            <a:spLocks noGrp="1"/>
          </p:cNvSpPr>
          <p:nvPr>
            <p:ph type="ftr" sz="quarter" idx="11"/>
          </p:nvPr>
        </p:nvSpPr>
        <p:spPr/>
        <p:txBody>
          <a:body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6" name="Foliennummernplatzhalter 5"/>
          <p:cNvSpPr>
            <a:spLocks noGrp="1"/>
          </p:cNvSpPr>
          <p:nvPr>
            <p:ph type="sldNum" sz="quarter" idx="12"/>
          </p:nvPr>
        </p:nvSpPr>
        <p:spPr/>
        <p:txBody>
          <a:body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2694539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128588"/>
            <a:ext cx="8226425" cy="1433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de-DE"/>
              <a:t>Klicken Sie, um das Format des Titeltextes zu bearbeiten</a:t>
            </a:r>
          </a:p>
        </p:txBody>
      </p:sp>
      <p:sp>
        <p:nvSpPr>
          <p:cNvPr id="1027" name="Rectangle 2"/>
          <p:cNvSpPr>
            <a:spLocks noGrp="1" noChangeArrowheads="1"/>
          </p:cNvSpPr>
          <p:nvPr>
            <p:ph type="body" idx="1"/>
          </p:nvPr>
        </p:nvSpPr>
        <p:spPr bwMode="auto">
          <a:xfrm>
            <a:off x="457200" y="1600200"/>
            <a:ext cx="8226425" cy="452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de-DE"/>
              <a:t>Klicken Sie, um die Formate des Gliederungstextes zu bearbeiten</a:t>
            </a:r>
          </a:p>
          <a:p>
            <a:pPr lvl="1"/>
            <a:r>
              <a:rPr lang="en-GB" altLang="de-DE"/>
              <a:t>Zweite Gliederungsebene</a:t>
            </a:r>
          </a:p>
          <a:p>
            <a:pPr lvl="2"/>
            <a:r>
              <a:rPr lang="en-GB" altLang="de-DE"/>
              <a:t>Dritte Gliederungsebene</a:t>
            </a:r>
          </a:p>
          <a:p>
            <a:pPr lvl="3"/>
            <a:r>
              <a:rPr lang="en-GB" altLang="de-DE"/>
              <a:t>Vierte Gliederungsebene</a:t>
            </a:r>
          </a:p>
          <a:p>
            <a:pPr lvl="4"/>
            <a:r>
              <a:rPr lang="en-GB" altLang="de-DE"/>
              <a:t>Fünfte Gliederungsebene</a:t>
            </a:r>
          </a:p>
          <a:p>
            <a:pPr lvl="4"/>
            <a:r>
              <a:rPr lang="en-GB" altLang="de-DE"/>
              <a:t>Sechste Gliederungsebene</a:t>
            </a:r>
          </a:p>
          <a:p>
            <a:pPr lvl="4"/>
            <a:r>
              <a:rPr lang="en-GB" altLang="de-DE"/>
              <a:t>Siebente Gliederungsebene</a:t>
            </a:r>
          </a:p>
          <a:p>
            <a:pPr lvl="4"/>
            <a:r>
              <a:rPr lang="en-GB" altLang="de-DE"/>
              <a:t>Achte Gliederungsebene</a:t>
            </a:r>
          </a:p>
          <a:p>
            <a:pPr lvl="4"/>
            <a:r>
              <a:rPr lang="en-GB" altLang="de-DE"/>
              <a:t>Neunte Gliederungsebene</a:t>
            </a:r>
          </a:p>
        </p:txBody>
      </p:sp>
      <p:sp>
        <p:nvSpPr>
          <p:cNvPr id="2" name="Rectangle 3"/>
          <p:cNvSpPr>
            <a:spLocks noGrp="1" noChangeArrowheads="1"/>
          </p:cNvSpPr>
          <p:nvPr>
            <p:ph type="dt"/>
          </p:nvPr>
        </p:nvSpPr>
        <p:spPr bwMode="auto">
          <a:xfrm>
            <a:off x="457200" y="6245225"/>
            <a:ext cx="2130425"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defRPr>
            </a:lvl1pPr>
          </a:lstStyle>
          <a:p>
            <a:pPr>
              <a:defRPr/>
            </a:pPr>
            <a:endParaRPr lang="de-DE" altLang="de-DE"/>
          </a:p>
        </p:txBody>
      </p:sp>
      <p:sp>
        <p:nvSpPr>
          <p:cNvPr id="1028" name="Rectangle 4"/>
          <p:cNvSpPr>
            <a:spLocks noGrp="1" noChangeArrowheads="1"/>
          </p:cNvSpPr>
          <p:nvPr>
            <p:ph type="ftr"/>
          </p:nvPr>
        </p:nvSpPr>
        <p:spPr bwMode="auto">
          <a:xfrm>
            <a:off x="3124200" y="6245225"/>
            <a:ext cx="2892425"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defRPr>
            </a:lvl1pPr>
          </a:lstStyle>
          <a:p>
            <a:pPr>
              <a:defRPr/>
            </a:pPr>
            <a:endParaRPr lang="de-DE" altLang="de-DE"/>
          </a:p>
        </p:txBody>
      </p:sp>
      <p:sp>
        <p:nvSpPr>
          <p:cNvPr id="1029" name="Rectangle 5"/>
          <p:cNvSpPr>
            <a:spLocks noGrp="1" noChangeArrowheads="1"/>
          </p:cNvSpPr>
          <p:nvPr>
            <p:ph type="sldNum"/>
          </p:nvPr>
        </p:nvSpPr>
        <p:spPr bwMode="auto">
          <a:xfrm>
            <a:off x="6553200" y="6245225"/>
            <a:ext cx="2130425"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defRPr>
            </a:lvl1pPr>
          </a:lstStyle>
          <a:p>
            <a:pPr>
              <a:defRPr/>
            </a:pPr>
            <a:fld id="{4FEF0D44-FCD9-47F6-B55F-882A2811F2E8}" type="slidenum">
              <a:rPr lang="de-DE" altLang="de-DE"/>
              <a:pPr>
                <a:defRPr/>
              </a:pPr>
              <a:t>‹Nr.›</a:t>
            </a:fld>
            <a:endParaRPr lang="de-DE" altLang="de-D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5pPr>
      <a:lvl6pPr marL="2514600" indent="-228600" algn="ctr" defTabSz="449263" rtl="0" fontAlgn="base">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6pPr>
      <a:lvl7pPr marL="2971800" indent="-228600" algn="ctr" defTabSz="449263" rtl="0" fontAlgn="base">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7pPr>
      <a:lvl8pPr marL="3429000" indent="-228600" algn="ctr" defTabSz="449263" rtl="0" fontAlgn="base">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8pPr>
      <a:lvl9pPr marL="3886200" indent="-228600" algn="ctr" defTabSz="449263" rtl="0" fontAlgn="base">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buClrTx/>
              <a:buSzTx/>
            </a:pPr>
            <a:fld id="{47B989D8-D448-4796-A89E-7EB9A2938087}" type="datetimeFigureOut">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30.11.2024</a:t>
            </a:fld>
            <a:endParaRPr lang="de-DE">
              <a:solidFill>
                <a:prstClr val="black">
                  <a:tint val="75000"/>
                </a:prstClr>
              </a:solidFill>
              <a:latin typeface="Calibri" panose="020F0502020204030204"/>
              <a:ea typeface="+mn-ea"/>
              <a:cs typeface="+mn-cs"/>
            </a:endParaRPr>
          </a:p>
        </p:txBody>
      </p:sp>
      <p:sp>
        <p:nvSpPr>
          <p:cNvPr id="5" name="Fußzeilenplatzhalt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buClrTx/>
              <a:buSzTx/>
            </a:pPr>
            <a:endParaRPr lang="de-DE">
              <a:solidFill>
                <a:prstClr val="black">
                  <a:tint val="75000"/>
                </a:prstClr>
              </a:solidFill>
              <a:latin typeface="Calibri" panose="020F0502020204030204"/>
              <a:ea typeface="+mn-ea"/>
              <a:cs typeface="+mn-cs"/>
            </a:endParaRPr>
          </a:p>
        </p:txBody>
      </p:sp>
      <p:sp>
        <p:nvSpPr>
          <p:cNvPr id="6" name="Foliennummernplatzhalt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buClrTx/>
              <a:buSzTx/>
            </a:pPr>
            <a:fld id="{5B3DC57E-2E8C-478A-B83E-60C712AF4525}" type="slidenum">
              <a:rPr lang="de-DE" smtClean="0">
                <a:solidFill>
                  <a:prstClr val="black">
                    <a:tint val="75000"/>
                  </a:prstClr>
                </a:solidFill>
                <a:latin typeface="Calibri" panose="020F0502020204030204"/>
                <a:ea typeface="+mn-ea"/>
                <a:cs typeface="+mn-cs"/>
              </a:rPr>
              <a:pPr defTabSz="685800" fontAlgn="auto">
                <a:spcBef>
                  <a:spcPts val="0"/>
                </a:spcBef>
                <a:spcAft>
                  <a:spcPts val="0"/>
                </a:spcAft>
                <a:buClrTx/>
                <a:buSzTx/>
              </a:pPr>
              <a:t>‹Nr.›</a:t>
            </a:fld>
            <a:endParaRPr lang="de-DE">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5328040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hyperlink" Target="http://www.bo-brs.de/"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6"/>
          <p:cNvSpPr>
            <a:spLocks noChangeArrowheads="1"/>
          </p:cNvSpPr>
          <p:nvPr/>
        </p:nvSpPr>
        <p:spPr bwMode="auto">
          <a:xfrm>
            <a:off x="325438" y="508000"/>
            <a:ext cx="3919537" cy="1025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eaLnBrk="0" hangingPunct="0">
              <a:spcBef>
                <a:spcPts val="800"/>
              </a:spcBef>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hangingPunct="1">
              <a:buFont typeface="Wingdings" pitchFamily="2" charset="2"/>
              <a:buNone/>
            </a:pPr>
            <a:endParaRPr lang="de-DE" altLang="de-DE" sz="3000" b="1" u="sng">
              <a:solidFill>
                <a:schemeClr val="accent2"/>
              </a:solidFill>
            </a:endParaRPr>
          </a:p>
        </p:txBody>
      </p:sp>
      <p:pic>
        <p:nvPicPr>
          <p:cNvPr id="3079" name="Picture 7" descr="\\netapp170\homes\048710\profile\Desktop\Logo KAbo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339" y="1196752"/>
            <a:ext cx="5110163"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eck 2"/>
          <p:cNvSpPr/>
          <p:nvPr/>
        </p:nvSpPr>
        <p:spPr>
          <a:xfrm>
            <a:off x="755576" y="3212976"/>
            <a:ext cx="7632847" cy="3108543"/>
          </a:xfrm>
          <a:prstGeom prst="rect">
            <a:avLst/>
          </a:prstGeom>
        </p:spPr>
        <p:txBody>
          <a:bodyPr wrap="square">
            <a:spAutoFit/>
          </a:bodyPr>
          <a:lstStyle/>
          <a:p>
            <a:pPr algn="ctr"/>
            <a:endParaRPr lang="de-DE" sz="4000" b="1" spc="-100" dirty="0">
              <a:ln>
                <a:solidFill>
                  <a:schemeClr val="bg1">
                    <a:lumMod val="50000"/>
                  </a:schemeClr>
                </a:solidFill>
              </a:ln>
              <a:solidFill>
                <a:srgbClr val="6EBC8C"/>
              </a:solidFill>
            </a:endParaRPr>
          </a:p>
          <a:p>
            <a:pPr algn="ctr"/>
            <a:r>
              <a:rPr lang="de-DE" sz="4000" b="1" spc="-100" dirty="0">
                <a:ln>
                  <a:solidFill>
                    <a:schemeClr val="bg1">
                      <a:lumMod val="50000"/>
                    </a:schemeClr>
                  </a:solidFill>
                </a:ln>
                <a:solidFill>
                  <a:srgbClr val="6EBC8C"/>
                </a:solidFill>
              </a:rPr>
              <a:t>Informationsveranstaltung </a:t>
            </a:r>
          </a:p>
          <a:p>
            <a:pPr algn="ctr"/>
            <a:r>
              <a:rPr lang="de-DE" sz="4000" b="1" spc="-100" dirty="0">
                <a:ln>
                  <a:solidFill>
                    <a:schemeClr val="bg1">
                      <a:lumMod val="50000"/>
                    </a:schemeClr>
                  </a:solidFill>
                </a:ln>
                <a:solidFill>
                  <a:srgbClr val="6EBC8C"/>
                </a:solidFill>
              </a:rPr>
              <a:t>zur Studien- und Berufsorientierung</a:t>
            </a:r>
          </a:p>
          <a:p>
            <a:pPr algn="ctr"/>
            <a:endParaRPr lang="de-DE" b="1" spc="-100" dirty="0">
              <a:ln>
                <a:solidFill>
                  <a:schemeClr val="bg1">
                    <a:lumMod val="50000"/>
                  </a:schemeClr>
                </a:solidFill>
              </a:ln>
              <a:solidFill>
                <a:srgbClr val="6EBC8C"/>
              </a:solidFill>
            </a:endParaRPr>
          </a:p>
          <a:p>
            <a:pPr algn="ctr"/>
            <a:endParaRPr lang="de-DE" b="1" spc="-100" dirty="0">
              <a:ln>
                <a:solidFill>
                  <a:schemeClr val="bg1">
                    <a:lumMod val="50000"/>
                  </a:schemeClr>
                </a:solidFill>
              </a:ln>
              <a:solidFill>
                <a:srgbClr val="6EBC8C"/>
              </a:solidFill>
            </a:endParaRPr>
          </a:p>
        </p:txBody>
      </p:sp>
      <p:pic>
        <p:nvPicPr>
          <p:cNvPr id="13" name="Bild 2" descr="Logo Land Nordrhein-Westfalen"/>
          <p:cNvPicPr/>
          <p:nvPr/>
        </p:nvPicPr>
        <p:blipFill>
          <a:blip r:embed="rId4">
            <a:extLst>
              <a:ext uri="{28A0092B-C50C-407E-A947-70E740481C1C}">
                <a14:useLocalDpi xmlns:a14="http://schemas.microsoft.com/office/drawing/2010/main" val="0"/>
              </a:ext>
            </a:extLst>
          </a:blip>
          <a:srcRect/>
          <a:stretch>
            <a:fillRect/>
          </a:stretch>
        </p:blipFill>
        <p:spPr bwMode="auto">
          <a:xfrm>
            <a:off x="318296" y="5705966"/>
            <a:ext cx="1805431" cy="950422"/>
          </a:xfrm>
          <a:prstGeom prst="rect">
            <a:avLst/>
          </a:prstGeom>
          <a:noFill/>
          <a:ln>
            <a:noFill/>
          </a:ln>
        </p:spPr>
      </p:pic>
    </p:spTree>
    <p:extLst>
      <p:ext uri="{BB962C8B-B14F-4D97-AF65-F5344CB8AC3E}">
        <p14:creationId xmlns:p14="http://schemas.microsoft.com/office/powerpoint/2010/main" val="36083221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A8939-04AC-2ABF-EE56-D90122ECA4F3}"/>
              </a:ext>
            </a:extLst>
          </p:cNvPr>
          <p:cNvSpPr>
            <a:spLocks noGrp="1"/>
          </p:cNvSpPr>
          <p:nvPr>
            <p:ph type="title"/>
          </p:nvPr>
        </p:nvSpPr>
        <p:spPr>
          <a:xfrm>
            <a:off x="457200" y="188640"/>
            <a:ext cx="8226425" cy="6408712"/>
          </a:xfrm>
        </p:spPr>
        <p:txBody>
          <a:bodyPr/>
          <a:lstStyle/>
          <a:p>
            <a:pPr marR="0" lvl="0" algn="l" defTabSz="449263" rtl="0" eaLnBrk="0" fontAlgn="base" latinLnBrk="0" hangingPunct="0">
              <a:lnSpc>
                <a:spcPct val="100000"/>
              </a:lnSpc>
              <a:spcBef>
                <a:spcPts val="0"/>
              </a:spcBef>
              <a:spcAft>
                <a:spcPts val="600"/>
              </a:spcAft>
              <a:buClr>
                <a:srgbClr val="000000"/>
              </a:buClr>
              <a:buSzPct val="100000"/>
              <a:tabLst/>
              <a:defRPr/>
            </a:pPr>
            <a:r>
              <a:rPr kumimoji="0" lang="de-DE" sz="2600" b="1" i="0" u="none"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t>Die Region Bonn/Rhein-Sieg nimmt </a:t>
            </a:r>
            <a:r>
              <a:rPr kumimoji="0" lang="de-DE" sz="2600" b="1" i="0" u="none" strike="noStrike" kern="0" cap="none" spc="0" normalizeH="0" baseline="0" noProof="0" dirty="0">
                <a:ln>
                  <a:noFill/>
                </a:ln>
                <a:solidFill>
                  <a:srgbClr val="AAE2CA">
                    <a:lumMod val="50000"/>
                  </a:srgbClr>
                </a:solidFill>
                <a:effectLst/>
                <a:uLnTx/>
                <a:uFillTx/>
                <a:latin typeface="Arial" panose="020B0604020202020204" pitchFamily="34" charset="0"/>
                <a:ea typeface="Arial Unicode MS"/>
                <a:cs typeface="Arial" panose="020B0604020202020204" pitchFamily="34" charset="0"/>
              </a:rPr>
              <a:t>seit 2012 </a:t>
            </a:r>
            <a:r>
              <a:rPr kumimoji="0" lang="de-DE" sz="2600" b="1" i="0" u="none"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t>an der Landesinitiative</a:t>
            </a:r>
            <a:br>
              <a:rPr kumimoji="0" lang="de-DE" sz="2600" b="1" i="0" u="none"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br>
            <a:br>
              <a:rPr kumimoji="0" lang="de-DE" sz="2600" b="1" i="0" u="none"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br>
            <a:r>
              <a:rPr kumimoji="0" lang="de-DE" sz="2600" b="1" i="0" u="none"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t> „</a:t>
            </a:r>
            <a:r>
              <a:rPr kumimoji="0" lang="de-DE" sz="2600" b="1" i="0" u="sng"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t>Kein Abschluss ohne Anschluss- Übergang Schule-Beruf in NRW“ (</a:t>
            </a:r>
            <a:r>
              <a:rPr kumimoji="0" lang="de-DE" sz="2600" b="1" i="0" u="sng" strike="noStrike" kern="0" cap="none" spc="0" normalizeH="0" baseline="0" noProof="0" dirty="0" err="1">
                <a:ln>
                  <a:noFill/>
                </a:ln>
                <a:solidFill>
                  <a:srgbClr val="000000"/>
                </a:solidFill>
                <a:effectLst/>
                <a:uLnTx/>
                <a:uFillTx/>
                <a:latin typeface="Arial" panose="020B0604020202020204" pitchFamily="34" charset="0"/>
                <a:ea typeface="Arial Unicode MS"/>
                <a:cs typeface="Arial" panose="020B0604020202020204" pitchFamily="34" charset="0"/>
              </a:rPr>
              <a:t>KAoA</a:t>
            </a:r>
            <a:r>
              <a:rPr kumimoji="0" lang="de-DE" sz="2600" b="1" i="0" u="sng"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t>) teil.</a:t>
            </a:r>
            <a:br>
              <a:rPr kumimoji="0" lang="de-DE" sz="2600" b="1" i="0" u="sng"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br>
            <a:br>
              <a:rPr kumimoji="0" lang="de-DE" sz="2600" b="1" i="0" u="none" strike="noStrike" kern="0" cap="none" spc="0" normalizeH="0" baseline="0" noProof="0" dirty="0">
                <a:ln>
                  <a:noFill/>
                </a:ln>
                <a:solidFill>
                  <a:srgbClr val="000000"/>
                </a:solidFill>
                <a:effectLst/>
                <a:uLnTx/>
                <a:uFillTx/>
                <a:latin typeface="Arial" panose="020B0604020202020204" pitchFamily="34" charset="0"/>
                <a:ea typeface="Arial Unicode MS"/>
                <a:cs typeface="Arial" panose="020B0604020202020204" pitchFamily="34" charset="0"/>
              </a:rPr>
            </a:br>
            <a:r>
              <a:rPr kumimoji="0" lang="de-DE" altLang="de-DE" sz="2600" b="1" i="0" u="none" strike="noStrike" kern="0" cap="none" spc="0" normalizeH="0" baseline="0" noProof="0" dirty="0">
                <a:ln>
                  <a:noFill/>
                </a:ln>
                <a:solidFill>
                  <a:srgbClr val="000000"/>
                </a:solidFill>
                <a:effectLst/>
                <a:uLnTx/>
                <a:uFillTx/>
                <a:latin typeface="Arial"/>
                <a:ea typeface="Arial Unicode MS"/>
              </a:rPr>
              <a:t>Ziel ist ein einheitliches und effizientes Übergangssystem von Schule in Ausbildung, Studium und Beruf zu schaffen.</a:t>
            </a:r>
            <a:br>
              <a:rPr kumimoji="0" lang="de-DE" altLang="de-DE" sz="2600" b="0" i="0" u="none" strike="noStrike" kern="0" cap="none" spc="0" normalizeH="0" baseline="0" noProof="0" dirty="0">
                <a:ln>
                  <a:noFill/>
                </a:ln>
                <a:solidFill>
                  <a:srgbClr val="000000"/>
                </a:solidFill>
                <a:effectLst/>
                <a:uLnTx/>
                <a:uFillTx/>
                <a:latin typeface="Arial"/>
                <a:ea typeface="Arial Unicode MS"/>
              </a:rPr>
            </a:br>
            <a:br>
              <a:rPr kumimoji="0" lang="de-DE" sz="2600" b="1" i="0" u="none" strike="noStrike" kern="0" cap="none" spc="0" normalizeH="0" baseline="0" noProof="0" dirty="0">
                <a:ln>
                  <a:noFill/>
                </a:ln>
                <a:solidFill>
                  <a:srgbClr val="AAE2CA">
                    <a:lumMod val="50000"/>
                  </a:srgbClr>
                </a:solidFill>
                <a:effectLst/>
                <a:uLnTx/>
                <a:uFillTx/>
                <a:latin typeface="Arial" panose="020B0604020202020204" pitchFamily="34" charset="0"/>
                <a:ea typeface="Arial Unicode MS"/>
                <a:cs typeface="Arial" panose="020B0604020202020204" pitchFamily="34" charset="0"/>
              </a:rPr>
            </a:br>
            <a:endParaRPr lang="de-DE" dirty="0"/>
          </a:p>
        </p:txBody>
      </p:sp>
    </p:spTree>
    <p:extLst>
      <p:ext uri="{BB962C8B-B14F-4D97-AF65-F5344CB8AC3E}">
        <p14:creationId xmlns:p14="http://schemas.microsoft.com/office/powerpoint/2010/main" val="2409348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spect="1" noChangeArrowheads="1" noTextEdit="1"/>
          </p:cNvSpPr>
          <p:nvPr/>
        </p:nvSpPr>
        <p:spPr bwMode="auto">
          <a:xfrm>
            <a:off x="304800" y="434975"/>
            <a:ext cx="8612188" cy="604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 name="AutoShape 2"/>
          <p:cNvSpPr>
            <a:spLocks noChangeAspect="1" noChangeArrowheads="1" noTextEdit="1"/>
          </p:cNvSpPr>
          <p:nvPr/>
        </p:nvSpPr>
        <p:spPr bwMode="auto">
          <a:xfrm>
            <a:off x="425450" y="476250"/>
            <a:ext cx="861218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de-DE" dirty="0">
              <a:effectLst>
                <a:outerShdw blurRad="50800" dist="38100" dir="18900000" algn="bl" rotWithShape="0">
                  <a:prstClr val="black">
                    <a:alpha val="40000"/>
                  </a:prstClr>
                </a:outerShdw>
              </a:effectLst>
            </a:endParaRPr>
          </a:p>
        </p:txBody>
      </p:sp>
      <p:sp>
        <p:nvSpPr>
          <p:cNvPr id="4103" name="Rectangle 9"/>
          <p:cNvSpPr>
            <a:spLocks noGrp="1" noChangeArrowheads="1"/>
          </p:cNvSpPr>
          <p:nvPr>
            <p:ph type="title"/>
          </p:nvPr>
        </p:nvSpPr>
        <p:spPr>
          <a:xfrm flipV="1">
            <a:off x="-684213" y="5300663"/>
            <a:ext cx="215900" cy="184150"/>
          </a:xfrm>
        </p:spPr>
        <p:txBody>
          <a:bodyPr/>
          <a:lstStyle/>
          <a:p>
            <a:r>
              <a:rPr lang="de-DE" altLang="de-DE" sz="4000"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dirty="0"/>
              <a:t> </a:t>
            </a:r>
            <a:br>
              <a:rPr lang="de-DE" altLang="de-DE" sz="4000" dirty="0"/>
            </a:br>
            <a:r>
              <a:rPr lang="de-DE" altLang="de-DE" sz="4000"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r>
              <a:rPr lang="de-DE" altLang="de-DE" sz="4000"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dirty="0"/>
              <a:t> </a:t>
            </a:r>
            <a:br>
              <a:rPr lang="de-DE" altLang="de-DE" sz="4000" dirty="0"/>
            </a:br>
            <a:r>
              <a:rPr lang="de-DE" altLang="de-DE" sz="4000"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dirty="0"/>
              <a:t> </a:t>
            </a:r>
            <a:br>
              <a:rPr lang="de-DE" altLang="de-DE" sz="4000" dirty="0"/>
            </a:br>
            <a:r>
              <a:rPr lang="de-DE" altLang="de-DE" sz="4000" dirty="0"/>
              <a:t> </a:t>
            </a:r>
            <a:br>
              <a:rPr lang="de-DE" altLang="de-DE" sz="4000" dirty="0"/>
            </a:b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dirty="0"/>
              <a:t> </a:t>
            </a:r>
            <a:br>
              <a:rPr lang="de-DE" altLang="de-DE" sz="4000" dirty="0"/>
            </a:br>
            <a:r>
              <a:rPr lang="de-DE" altLang="de-DE" sz="4000" dirty="0"/>
              <a:t> </a:t>
            </a:r>
            <a:br>
              <a:rPr lang="de-DE" altLang="de-DE" sz="4000" dirty="0"/>
            </a:br>
            <a:br>
              <a:rPr lang="de-DE" altLang="de-DE" sz="4000" b="1" u="sng" dirty="0">
                <a:solidFill>
                  <a:schemeClr val="accent2"/>
                </a:solidFill>
              </a:rPr>
            </a:br>
            <a:r>
              <a:rPr lang="de-DE" altLang="de-DE" sz="4000" b="1" u="sng" dirty="0">
                <a:solidFill>
                  <a:schemeClr val="accent2"/>
                </a:solidFill>
              </a:rPr>
              <a:t> </a:t>
            </a:r>
            <a:endParaRPr lang="de-DE" altLang="de-DE" sz="4000" dirty="0"/>
          </a:p>
        </p:txBody>
      </p:sp>
      <p:sp>
        <p:nvSpPr>
          <p:cNvPr id="4105" name="Rechteck 19"/>
          <p:cNvSpPr>
            <a:spLocks noChangeArrowheads="1"/>
          </p:cNvSpPr>
          <p:nvPr/>
        </p:nvSpPr>
        <p:spPr bwMode="auto">
          <a:xfrm>
            <a:off x="390525" y="485797"/>
            <a:ext cx="803514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de-DE" sz="3200" b="1" u="sng" cap="small" dirty="0">
                <a:solidFill>
                  <a:schemeClr val="accent5">
                    <a:lumMod val="50000"/>
                  </a:schemeClr>
                </a:solidFill>
              </a:rPr>
              <a:t>Erste Standardelemente zur Studien- </a:t>
            </a:r>
          </a:p>
          <a:p>
            <a:pPr algn="ctr">
              <a:defRPr/>
            </a:pPr>
            <a:r>
              <a:rPr lang="de-DE" sz="3200" b="1" u="sng" cap="small" dirty="0">
                <a:solidFill>
                  <a:schemeClr val="accent5">
                    <a:lumMod val="50000"/>
                  </a:schemeClr>
                </a:solidFill>
              </a:rPr>
              <a:t>und Berufsorientierung in NRW:</a:t>
            </a:r>
            <a:endParaRPr lang="de-DE" sz="3200" u="sng" cap="small" dirty="0">
              <a:solidFill>
                <a:schemeClr val="accent5">
                  <a:lumMod val="50000"/>
                </a:schemeClr>
              </a:solidFill>
            </a:endParaRPr>
          </a:p>
        </p:txBody>
      </p:sp>
      <p:sp>
        <p:nvSpPr>
          <p:cNvPr id="2" name="Rechteck 1"/>
          <p:cNvSpPr/>
          <p:nvPr/>
        </p:nvSpPr>
        <p:spPr bwMode="auto">
          <a:xfrm>
            <a:off x="740118" y="3476443"/>
            <a:ext cx="1728192" cy="1424555"/>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de-DE" sz="1800" b="1" i="0" u="none" strike="noStrike" cap="none" normalizeH="0" baseline="0" dirty="0">
                <a:ln>
                  <a:noFill/>
                </a:ln>
                <a:solidFill>
                  <a:schemeClr val="tx1"/>
                </a:solidFill>
                <a:effectLst/>
                <a:latin typeface="Arial" charset="0"/>
                <a:ea typeface="Arial Unicode MS" pitchFamily="34" charset="-128"/>
                <a:cs typeface="Arial Unicode MS" pitchFamily="34" charset="-128"/>
              </a:rPr>
              <a:t>Potenzial-analyse</a:t>
            </a:r>
            <a:r>
              <a:rPr kumimoji="0" lang="de-DE" sz="1800" b="1" i="0" u="none" strike="noStrike" cap="none" normalizeH="0" dirty="0">
                <a:ln>
                  <a:noFill/>
                </a:ln>
                <a:solidFill>
                  <a:schemeClr val="tx1"/>
                </a:solidFill>
                <a:effectLst/>
                <a:latin typeface="Arial" charset="0"/>
                <a:ea typeface="Arial Unicode MS" pitchFamily="34" charset="-128"/>
                <a:cs typeface="Arial Unicode MS" pitchFamily="34" charset="-128"/>
              </a:rPr>
              <a:t> </a:t>
            </a: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de-DE" sz="1800" b="0" i="0" u="none" strike="noStrike" cap="none" normalizeH="0" dirty="0">
                <a:ln>
                  <a:noFill/>
                </a:ln>
                <a:solidFill>
                  <a:schemeClr val="tx1"/>
                </a:solidFill>
                <a:effectLst/>
                <a:latin typeface="Arial" charset="0"/>
                <a:ea typeface="Arial Unicode MS" pitchFamily="34" charset="-128"/>
                <a:cs typeface="Arial Unicode MS" pitchFamily="34" charset="-128"/>
              </a:rPr>
              <a:t>in der Klasse 8</a:t>
            </a:r>
            <a:endPar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p:txBody>
      </p:sp>
      <p:sp>
        <p:nvSpPr>
          <p:cNvPr id="3" name="Rechteck 2"/>
          <p:cNvSpPr/>
          <p:nvPr/>
        </p:nvSpPr>
        <p:spPr bwMode="auto">
          <a:xfrm>
            <a:off x="3477331" y="2878065"/>
            <a:ext cx="1872208" cy="144016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8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de-DE" sz="1800" b="1" i="0" u="none" strike="noStrike" cap="none" normalizeH="0" baseline="0" dirty="0">
                <a:ln>
                  <a:noFill/>
                </a:ln>
                <a:solidFill>
                  <a:schemeClr val="tx1"/>
                </a:solidFill>
                <a:effectLst/>
                <a:latin typeface="Arial" charset="0"/>
                <a:ea typeface="Arial Unicode MS" pitchFamily="34" charset="-128"/>
                <a:cs typeface="Arial Unicode MS" pitchFamily="34" charset="-128"/>
              </a:rPr>
              <a:t>Berufsfeld-</a:t>
            </a: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de-DE" sz="1800" b="1" i="0" u="none" strike="noStrike" cap="none" normalizeH="0" baseline="0" dirty="0">
                <a:ln>
                  <a:noFill/>
                </a:ln>
                <a:solidFill>
                  <a:schemeClr val="tx1"/>
                </a:solidFill>
                <a:effectLst/>
                <a:latin typeface="Arial" charset="0"/>
                <a:ea typeface="Arial Unicode MS" pitchFamily="34" charset="-128"/>
                <a:cs typeface="Arial Unicode MS" pitchFamily="34" charset="-128"/>
              </a:rPr>
              <a:t>erkundungs-tage </a:t>
            </a:r>
            <a:r>
              <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in der Klasse 8</a:t>
            </a:r>
          </a:p>
        </p:txBody>
      </p:sp>
      <p:sp>
        <p:nvSpPr>
          <p:cNvPr id="4" name="Rechteck 3"/>
          <p:cNvSpPr/>
          <p:nvPr/>
        </p:nvSpPr>
        <p:spPr bwMode="auto">
          <a:xfrm>
            <a:off x="6444208" y="1803025"/>
            <a:ext cx="1771104" cy="144016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600" b="1"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de-DE" sz="1800" b="1" i="0" u="none" strike="noStrike" cap="none" normalizeH="0" baseline="0" dirty="0">
                <a:ln>
                  <a:noFill/>
                </a:ln>
                <a:solidFill>
                  <a:schemeClr val="tx1"/>
                </a:solidFill>
                <a:effectLst/>
                <a:latin typeface="Arial" charset="0"/>
                <a:ea typeface="Arial Unicode MS" pitchFamily="34" charset="-128"/>
                <a:cs typeface="Arial Unicode MS" pitchFamily="34" charset="-128"/>
              </a:rPr>
              <a:t>Betriebs-praktikum</a:t>
            </a:r>
            <a:r>
              <a:rPr kumimoji="0" lang="de-DE" sz="1800" b="1" i="0" u="none" strike="noStrike" cap="none" normalizeH="0" dirty="0">
                <a:ln>
                  <a:noFill/>
                </a:ln>
                <a:solidFill>
                  <a:schemeClr val="tx1"/>
                </a:solidFill>
                <a:effectLst/>
                <a:latin typeface="Arial" charset="0"/>
                <a:ea typeface="Arial Unicode MS" pitchFamily="34" charset="-128"/>
                <a:cs typeface="Arial Unicode MS" pitchFamily="34" charset="-128"/>
              </a:rPr>
              <a:t> </a:t>
            </a: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de-DE" sz="1800" b="0" i="0" u="none" strike="noStrike" cap="none" normalizeH="0" dirty="0">
                <a:ln>
                  <a:noFill/>
                </a:ln>
                <a:solidFill>
                  <a:schemeClr val="tx1"/>
                </a:solidFill>
                <a:effectLst/>
                <a:latin typeface="Arial" charset="0"/>
                <a:ea typeface="Arial Unicode MS" pitchFamily="34" charset="-128"/>
                <a:cs typeface="Arial Unicode MS" pitchFamily="34" charset="-128"/>
              </a:rPr>
              <a:t>in der Klasse 9 </a:t>
            </a:r>
            <a:r>
              <a:rPr lang="de-DE" dirty="0">
                <a:solidFill>
                  <a:schemeClr val="tx1"/>
                </a:solidFill>
                <a:latin typeface="Arial" charset="0"/>
                <a:ea typeface="Arial Unicode MS" pitchFamily="34" charset="-128"/>
                <a:cs typeface="Arial Unicode MS" pitchFamily="34" charset="-128"/>
              </a:rPr>
              <a:t> und/oder 10</a:t>
            </a:r>
            <a:endPar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p:txBody>
      </p:sp>
      <p:sp>
        <p:nvSpPr>
          <p:cNvPr id="5" name="Pfeil nach rechts 4"/>
          <p:cNvSpPr/>
          <p:nvPr/>
        </p:nvSpPr>
        <p:spPr bwMode="auto">
          <a:xfrm rot="19637608">
            <a:off x="2557333" y="3590426"/>
            <a:ext cx="723652" cy="484632"/>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1800" b="0" i="0" u="none" strike="noStrike" cap="none" normalizeH="0" baseline="0">
              <a:ln>
                <a:noFill/>
              </a:ln>
              <a:solidFill>
                <a:schemeClr val="bg1"/>
              </a:solidFill>
              <a:effectLst/>
              <a:latin typeface="Arial" charset="0"/>
              <a:ea typeface="Arial Unicode MS" pitchFamily="34" charset="-128"/>
              <a:cs typeface="Arial Unicode MS" pitchFamily="34" charset="-128"/>
            </a:endParaRPr>
          </a:p>
        </p:txBody>
      </p:sp>
      <p:sp>
        <p:nvSpPr>
          <p:cNvPr id="7" name="Rechteck 6"/>
          <p:cNvSpPr/>
          <p:nvPr/>
        </p:nvSpPr>
        <p:spPr bwMode="auto">
          <a:xfrm>
            <a:off x="809017" y="5936411"/>
            <a:ext cx="7603753" cy="61486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10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Dokumentation in einem Berufswahlpass ab der Klasse 8</a:t>
            </a: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p:txBody>
      </p:sp>
      <p:sp>
        <p:nvSpPr>
          <p:cNvPr id="17" name="Pfeil nach rechts 16"/>
          <p:cNvSpPr/>
          <p:nvPr/>
        </p:nvSpPr>
        <p:spPr bwMode="auto">
          <a:xfrm rot="19637608">
            <a:off x="5581669" y="2657313"/>
            <a:ext cx="723652" cy="484632"/>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1800" b="0" i="0" u="none" strike="noStrike" cap="none" normalizeH="0" baseline="0">
              <a:ln>
                <a:noFill/>
              </a:ln>
              <a:solidFill>
                <a:schemeClr val="bg1"/>
              </a:solidFill>
              <a:effectLst/>
              <a:latin typeface="Arial" charset="0"/>
              <a:ea typeface="Arial Unicode MS" pitchFamily="34" charset="-128"/>
              <a:cs typeface="Arial Unicode MS" pitchFamily="34" charset="-128"/>
            </a:endParaRPr>
          </a:p>
        </p:txBody>
      </p:sp>
      <p:sp>
        <p:nvSpPr>
          <p:cNvPr id="12" name="Rechteck 11"/>
          <p:cNvSpPr/>
          <p:nvPr/>
        </p:nvSpPr>
        <p:spPr bwMode="auto">
          <a:xfrm>
            <a:off x="809016" y="5235473"/>
            <a:ext cx="7603753" cy="61486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10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Beratung durch Lehrkräfte</a:t>
            </a:r>
            <a:r>
              <a:rPr kumimoji="0" lang="de-DE" sz="1800" b="0" i="0" u="none" strike="noStrike" cap="none" normalizeH="0" dirty="0">
                <a:ln>
                  <a:noFill/>
                </a:ln>
                <a:solidFill>
                  <a:schemeClr val="tx1"/>
                </a:solidFill>
                <a:effectLst/>
                <a:latin typeface="Arial" charset="0"/>
                <a:ea typeface="Arial Unicode MS" pitchFamily="34" charset="-128"/>
                <a:cs typeface="Arial Unicode MS" pitchFamily="34" charset="-128"/>
              </a:rPr>
              <a:t> und die Berufsberatung der Bundesagentur</a:t>
            </a:r>
            <a:endPar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DE" sz="1800" b="0" i="0" u="none" strike="noStrike" cap="none" normalizeH="0" baseline="0" dirty="0">
              <a:ln>
                <a:noFill/>
              </a:ln>
              <a:solidFill>
                <a:schemeClr val="tx1"/>
              </a:solidFill>
              <a:effectLst/>
              <a:latin typeface="Arial" charset="0"/>
              <a:ea typeface="Arial Unicode MS" pitchFamily="34" charset="-128"/>
              <a:cs typeface="Arial Unicode MS" pitchFamily="34" charset="-128"/>
            </a:endParaRPr>
          </a:p>
        </p:txBody>
      </p:sp>
    </p:spTree>
    <p:extLst>
      <p:ext uri="{BB962C8B-B14F-4D97-AF65-F5344CB8AC3E}">
        <p14:creationId xmlns:p14="http://schemas.microsoft.com/office/powerpoint/2010/main" val="3339486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4294967295"/>
          </p:nvPr>
        </p:nvSpPr>
        <p:spPr>
          <a:xfrm>
            <a:off x="401638" y="1844824"/>
            <a:ext cx="8583612" cy="4608512"/>
          </a:xfrm>
        </p:spPr>
        <p:txBody>
          <a:bodyPr/>
          <a:lstStyle/>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de-DE" altLang="de-DE" sz="1000" dirty="0"/>
          </a:p>
          <a:p>
            <a:pPr marL="914400" lvl="2" indent="0" eaLnBrk="1" hangingPunct="1">
              <a:lnSpc>
                <a:spcPct val="80000"/>
              </a:lnSpc>
              <a:spcBef>
                <a:spcPts val="800"/>
              </a:spcBef>
              <a:tabLst>
                <a:tab pos="534988" algn="l"/>
                <a:tab pos="8191500" algn="l"/>
                <a:tab pos="8640763" algn="l"/>
              </a:tabLst>
            </a:pPr>
            <a:endParaRPr lang="de-DE" altLang="de-DE" i="1" dirty="0"/>
          </a:p>
        </p:txBody>
      </p:sp>
      <p:sp>
        <p:nvSpPr>
          <p:cNvPr id="8198" name="Rectangle 6"/>
          <p:cNvSpPr>
            <a:spLocks noChangeArrowheads="1"/>
          </p:cNvSpPr>
          <p:nvPr/>
        </p:nvSpPr>
        <p:spPr bwMode="auto">
          <a:xfrm>
            <a:off x="401638" y="116632"/>
            <a:ext cx="8418512" cy="72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447675" indent="-273050" eaLnBrk="0" hangingPunct="0">
              <a:spcBef>
                <a:spcPts val="8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hangingPunct="1">
              <a:buFont typeface="Wingdings" pitchFamily="2" charset="2"/>
              <a:buNone/>
            </a:pPr>
            <a:r>
              <a:rPr lang="de-DE" sz="2800" b="1" u="sng" cap="small" dirty="0">
                <a:solidFill>
                  <a:schemeClr val="accent5">
                    <a:lumMod val="50000"/>
                  </a:schemeClr>
                </a:solidFill>
              </a:rPr>
              <a:t>Berufsorientierungskonzept unserer Schule:</a:t>
            </a:r>
          </a:p>
          <a:p>
            <a:pPr algn="ctr" eaLnBrk="1" hangingPunct="1">
              <a:buFont typeface="Wingdings" pitchFamily="2" charset="2"/>
              <a:buNone/>
            </a:pPr>
            <a:r>
              <a:rPr lang="de-DE" sz="3600" b="1" u="sng" cap="small" dirty="0">
                <a:solidFill>
                  <a:schemeClr val="accent5">
                    <a:lumMod val="50000"/>
                  </a:schemeClr>
                </a:solidFill>
              </a:rPr>
              <a:t> </a:t>
            </a:r>
            <a:endParaRPr lang="de-DE" altLang="de-DE" sz="3400" b="1" u="sng" dirty="0">
              <a:solidFill>
                <a:schemeClr val="accent5">
                  <a:lumMod val="50000"/>
                </a:schemeClr>
              </a:solidFill>
            </a:endParaRPr>
          </a:p>
        </p:txBody>
      </p:sp>
      <p:sp>
        <p:nvSpPr>
          <p:cNvPr id="4" name="Rechteck 3"/>
          <p:cNvSpPr/>
          <p:nvPr/>
        </p:nvSpPr>
        <p:spPr>
          <a:xfrm>
            <a:off x="566738" y="1052736"/>
            <a:ext cx="8418512" cy="5262979"/>
          </a:xfrm>
          <a:prstGeom prst="rect">
            <a:avLst/>
          </a:prstGeom>
        </p:spPr>
        <p:txBody>
          <a:bodyPr wrap="square" lIns="91440" tIns="45720" rIns="91440" bIns="45720" anchor="t">
            <a:spAutoFit/>
          </a:bodyPr>
          <a:lstStyle/>
          <a:p>
            <a:pPr defTabSz="685800" fontAlgn="auto">
              <a:spcBef>
                <a:spcPts val="0"/>
              </a:spcBef>
              <a:spcAft>
                <a:spcPts val="0"/>
              </a:spcAft>
              <a:buClrTx/>
              <a:buSzTx/>
            </a:pPr>
            <a:r>
              <a:rPr lang="de-DE" sz="2400" b="1" dirty="0">
                <a:solidFill>
                  <a:schemeClr val="tx1"/>
                </a:solidFill>
                <a:latin typeface="Calibri" panose="020F0502020204030204"/>
                <a:ea typeface="Arial Unicode MS"/>
                <a:cs typeface="Arial Unicode MS"/>
              </a:rPr>
              <a:t>Die Berufs- und Studienorientierung hat das Ziel, dass die Jugendlichen zu einer reflektierten Berufs- und Studienwahlentscheidungen kommen und realistische Ausbildungsperspektiven im Anschluss an die allgemeinbildende Schule entwickeln.</a:t>
            </a:r>
          </a:p>
          <a:p>
            <a:pPr defTabSz="685800" fontAlgn="auto">
              <a:spcBef>
                <a:spcPts val="0"/>
              </a:spcBef>
              <a:spcAft>
                <a:spcPts val="0"/>
              </a:spcAft>
              <a:buClrTx/>
              <a:buSzTx/>
            </a:pPr>
            <a:endParaRPr lang="de-DE" sz="2400" b="1" dirty="0">
              <a:solidFill>
                <a:schemeClr val="tx1"/>
              </a:solidFill>
              <a:latin typeface="Calibri" panose="020F0502020204030204"/>
              <a:ea typeface="Arial Unicode MS"/>
              <a:cs typeface="Arial Unicode MS"/>
            </a:endParaRPr>
          </a:p>
          <a:p>
            <a:pPr defTabSz="685800" fontAlgn="auto">
              <a:spcBef>
                <a:spcPts val="0"/>
              </a:spcBef>
              <a:spcAft>
                <a:spcPts val="0"/>
              </a:spcAft>
              <a:buClrTx/>
              <a:buSzTx/>
            </a:pPr>
            <a:r>
              <a:rPr lang="de-DE" sz="2400" b="1" dirty="0">
                <a:solidFill>
                  <a:schemeClr val="tx1"/>
                </a:solidFill>
                <a:latin typeface="Calibri" panose="020F0502020204030204"/>
                <a:ea typeface="Arial Unicode MS"/>
                <a:cs typeface="Arial Unicode MS"/>
              </a:rPr>
              <a:t>Schulische Strukturen:</a:t>
            </a:r>
          </a:p>
          <a:p>
            <a:pPr defTabSz="685800" fontAlgn="auto">
              <a:spcBef>
                <a:spcPts val="0"/>
              </a:spcBef>
              <a:spcAft>
                <a:spcPts val="0"/>
              </a:spcAft>
              <a:buClrTx/>
              <a:buSzTx/>
            </a:pPr>
            <a:endParaRPr lang="de-DE" sz="2400" b="1" dirty="0">
              <a:solidFill>
                <a:schemeClr val="tx1"/>
              </a:solidFill>
              <a:latin typeface="Calibri" panose="020F0502020204030204"/>
            </a:endParaRPr>
          </a:p>
          <a:p>
            <a:pPr marL="257175" marR="0" lvl="0" indent="-257175"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de-DE" sz="2400" b="0" i="0" u="none" strike="noStrike" kern="1200" cap="none" spc="0" normalizeH="0" baseline="0" noProof="0" dirty="0">
                <a:ln>
                  <a:noFill/>
                </a:ln>
                <a:solidFill>
                  <a:srgbClr val="000000"/>
                </a:solidFill>
                <a:effectLst/>
                <a:uLnTx/>
                <a:uFillTx/>
                <a:latin typeface="Calibri" panose="020F0502020204030204"/>
                <a:ea typeface="Arial Unicode MS"/>
                <a:cs typeface="Arial Unicode MS"/>
              </a:rPr>
              <a:t>Schulinternes Curriculum der Berufsorientierung, Studien- und Berufswahlkoordinatoren/innen, Berufsorientierungsbüros</a:t>
            </a:r>
          </a:p>
          <a:p>
            <a:pPr marL="257175" marR="0" lvl="0" indent="-257175"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de-DE" sz="2400" dirty="0">
              <a:solidFill>
                <a:schemeClr val="tx1"/>
              </a:solidFill>
              <a:latin typeface="Calibri" panose="020F0502020204030204"/>
            </a:endParaRPr>
          </a:p>
          <a:p>
            <a:pPr marL="257175" indent="-257175" defTabSz="685800" fontAlgn="auto">
              <a:spcBef>
                <a:spcPts val="0"/>
              </a:spcBef>
              <a:spcAft>
                <a:spcPts val="0"/>
              </a:spcAft>
              <a:buClrTx/>
              <a:buSzTx/>
              <a:buFont typeface="Wingdings" panose="05000000000000000000" pitchFamily="2" charset="2"/>
              <a:buChar char="§"/>
            </a:pPr>
            <a:r>
              <a:rPr lang="de-DE" sz="2400" dirty="0">
                <a:solidFill>
                  <a:schemeClr val="tx1"/>
                </a:solidFill>
                <a:latin typeface="Calibri" panose="020F0502020204030204"/>
                <a:ea typeface="Arial Unicode MS"/>
                <a:cs typeface="Arial Unicode MS"/>
              </a:rPr>
              <a:t>Prozess begleitende Beratung (in der Schule, </a:t>
            </a:r>
            <a:r>
              <a:rPr lang="de-DE" sz="2400">
                <a:solidFill>
                  <a:schemeClr val="tx1"/>
                </a:solidFill>
                <a:latin typeface="Calibri" panose="020F0502020204030204"/>
                <a:ea typeface="Arial Unicode MS"/>
                <a:cs typeface="Arial Unicode MS"/>
              </a:rPr>
              <a:t>seitens der Lehrer, </a:t>
            </a:r>
            <a:r>
              <a:rPr lang="de-DE" sz="2400" dirty="0">
                <a:solidFill>
                  <a:schemeClr val="tx1"/>
                </a:solidFill>
                <a:latin typeface="Calibri" panose="020F0502020204030204"/>
                <a:ea typeface="Arial Unicode MS"/>
                <a:cs typeface="Arial Unicode MS"/>
              </a:rPr>
              <a:t>Berufsberatung, anderer Partner und der Eltern)</a:t>
            </a:r>
          </a:p>
          <a:p>
            <a:pPr defTabSz="685800" fontAlgn="auto">
              <a:spcBef>
                <a:spcPts val="0"/>
              </a:spcBef>
              <a:spcAft>
                <a:spcPts val="0"/>
              </a:spcAft>
              <a:buClrTx/>
              <a:buSzTx/>
            </a:pPr>
            <a:endParaRPr lang="de-DE" sz="2400" dirty="0">
              <a:solidFill>
                <a:schemeClr val="tx1"/>
              </a:solidFill>
              <a:latin typeface="Calibri" panose="020F0502020204030204"/>
            </a:endParaRPr>
          </a:p>
        </p:txBody>
      </p:sp>
    </p:spTree>
    <p:extLst>
      <p:ext uri="{BB962C8B-B14F-4D97-AF65-F5344CB8AC3E}">
        <p14:creationId xmlns:p14="http://schemas.microsoft.com/office/powerpoint/2010/main" val="39800274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79512" y="0"/>
            <a:ext cx="8964488" cy="5909310"/>
          </a:xfrm>
          <a:prstGeom prst="rect">
            <a:avLst/>
          </a:prstGeom>
        </p:spPr>
        <p:txBody>
          <a:bodyPr wrap="square" lIns="91440" tIns="45720" rIns="91440" bIns="45720" anchor="t">
            <a:spAutoFit/>
          </a:bodyPr>
          <a:lstStyle/>
          <a:p>
            <a:pPr defTabSz="685800" fontAlgn="auto">
              <a:spcBef>
                <a:spcPts val="0"/>
              </a:spcBef>
              <a:spcAft>
                <a:spcPts val="0"/>
              </a:spcAft>
              <a:buClrTx/>
              <a:buSzTx/>
            </a:pPr>
            <a:endParaRPr lang="de-DE" sz="2100" dirty="0">
              <a:solidFill>
                <a:prstClr val="black"/>
              </a:solidFill>
              <a:latin typeface="Calibri" panose="020F0502020204030204"/>
              <a:ea typeface="+mn-ea"/>
              <a:cs typeface="+mn-cs"/>
            </a:endParaRPr>
          </a:p>
          <a:p>
            <a:pPr defTabSz="685800" fontAlgn="auto">
              <a:spcBef>
                <a:spcPts val="0"/>
              </a:spcBef>
              <a:spcAft>
                <a:spcPts val="0"/>
              </a:spcAft>
              <a:buClrTx/>
              <a:buSzTx/>
            </a:pPr>
            <a:r>
              <a:rPr lang="de-DE" sz="2800" b="1" u="sng" dirty="0">
                <a:solidFill>
                  <a:schemeClr val="accent6">
                    <a:lumMod val="75000"/>
                  </a:schemeClr>
                </a:solidFill>
                <a:latin typeface="Calibri" panose="020F0502020204030204"/>
                <a:ea typeface="+mn-ea"/>
                <a:cs typeface="+mn-cs"/>
              </a:rPr>
              <a:t>Die Schule  leistet folgenden Beitrag zur Berufsorientierung</a:t>
            </a:r>
            <a:r>
              <a:rPr lang="de-DE" sz="2800" u="sng" dirty="0">
                <a:solidFill>
                  <a:schemeClr val="accent6">
                    <a:lumMod val="75000"/>
                  </a:schemeClr>
                </a:solidFill>
                <a:latin typeface="Calibri" panose="020F0502020204030204"/>
                <a:ea typeface="+mn-ea"/>
                <a:cs typeface="+mn-cs"/>
              </a:rPr>
              <a:t>:</a:t>
            </a:r>
          </a:p>
          <a:p>
            <a:pPr defTabSz="685800" fontAlgn="auto">
              <a:spcBef>
                <a:spcPts val="0"/>
              </a:spcBef>
              <a:spcAft>
                <a:spcPts val="0"/>
              </a:spcAft>
              <a:buClrTx/>
              <a:buSzTx/>
            </a:pPr>
            <a:endParaRPr lang="de-DE" sz="2100" u="sng" dirty="0">
              <a:solidFill>
                <a:schemeClr val="tx1"/>
              </a:solidFill>
              <a:latin typeface="Calibri" panose="020F0502020204030204"/>
              <a:ea typeface="+mn-ea"/>
              <a:cs typeface="Calibri"/>
            </a:endParaRPr>
          </a:p>
          <a:p>
            <a:pPr marL="342900" indent="-342900" defTabSz="685800" fontAlgn="auto">
              <a:spcBef>
                <a:spcPts val="0"/>
              </a:spcBef>
              <a:spcAft>
                <a:spcPts val="0"/>
              </a:spcAft>
              <a:buClrTx/>
              <a:buSzTx/>
              <a:buFont typeface="Arial" panose="020B0604020202020204" pitchFamily="34" charset="0"/>
              <a:buChar char="•"/>
            </a:pPr>
            <a:r>
              <a:rPr lang="de-DE" sz="2800" dirty="0">
                <a:solidFill>
                  <a:schemeClr val="tx1"/>
                </a:solidFill>
                <a:latin typeface="Calibri" panose="020F0502020204030204"/>
                <a:ea typeface="+mn-ea"/>
                <a:cs typeface="+mn-cs"/>
              </a:rPr>
              <a:t>Berufsorientierung beginnt im Jahrgang 7 </a:t>
            </a:r>
          </a:p>
          <a:p>
            <a:pPr marL="342900" indent="-342900" defTabSz="685800" fontAlgn="auto">
              <a:spcBef>
                <a:spcPts val="0"/>
              </a:spcBef>
              <a:spcAft>
                <a:spcPts val="0"/>
              </a:spcAft>
              <a:buClrTx/>
              <a:buSzTx/>
              <a:buFont typeface="Arial" panose="020B0604020202020204" pitchFamily="34" charset="0"/>
              <a:buChar char="•"/>
            </a:pPr>
            <a:r>
              <a:rPr lang="de-DE" sz="2800" dirty="0">
                <a:solidFill>
                  <a:schemeClr val="tx1"/>
                </a:solidFill>
                <a:latin typeface="Calibri" panose="020F0502020204030204"/>
                <a:ea typeface="+mn-ea"/>
                <a:cs typeface="+mn-cs"/>
              </a:rPr>
              <a:t>Sie findet in allen Fachbereichen statt. („starkeSeiten“ Berufsorientierung)</a:t>
            </a:r>
            <a:endParaRPr lang="de-DE" sz="2800" dirty="0">
              <a:solidFill>
                <a:schemeClr val="tx1"/>
              </a:solidFill>
              <a:latin typeface="Calibri" panose="020F0502020204030204"/>
              <a:ea typeface="+mn-ea"/>
              <a:cs typeface="Calibri"/>
            </a:endParaRPr>
          </a:p>
          <a:p>
            <a:pPr marL="342900" indent="-342900" defTabSz="685800" fontAlgn="auto">
              <a:spcBef>
                <a:spcPts val="0"/>
              </a:spcBef>
              <a:spcAft>
                <a:spcPts val="0"/>
              </a:spcAft>
              <a:buClrTx/>
              <a:buSzTx/>
              <a:buFont typeface="Arial" panose="020B0604020202020204" pitchFamily="34" charset="0"/>
              <a:buChar char="•"/>
            </a:pPr>
            <a:r>
              <a:rPr lang="de-DE" sz="2800" dirty="0">
                <a:solidFill>
                  <a:schemeClr val="tx1"/>
                </a:solidFill>
                <a:latin typeface="Calibri" panose="020F0502020204030204"/>
                <a:ea typeface="+mn-ea"/>
                <a:cs typeface="+mn-cs"/>
              </a:rPr>
              <a:t>Potenzialanalyse im 8. Jahrgang</a:t>
            </a:r>
            <a:endParaRPr lang="de-DE" sz="2800" dirty="0">
              <a:solidFill>
                <a:schemeClr val="tx1"/>
              </a:solidFill>
              <a:latin typeface="Calibri" panose="020F0502020204030204"/>
              <a:ea typeface="+mn-ea"/>
              <a:cs typeface="Calibri"/>
            </a:endParaRPr>
          </a:p>
          <a:p>
            <a:pPr marL="342900" indent="-342900" defTabSz="685800" fontAlgn="auto">
              <a:spcBef>
                <a:spcPts val="0"/>
              </a:spcBef>
              <a:spcAft>
                <a:spcPts val="0"/>
              </a:spcAft>
              <a:buClrTx/>
              <a:buSzTx/>
              <a:buFont typeface="Arial" panose="020B0604020202020204" pitchFamily="34" charset="0"/>
              <a:buChar char="•"/>
            </a:pPr>
            <a:r>
              <a:rPr lang="de-DE" sz="2800" dirty="0">
                <a:solidFill>
                  <a:schemeClr val="tx1"/>
                </a:solidFill>
                <a:latin typeface="Calibri" panose="020F0502020204030204"/>
                <a:ea typeface="+mn-ea"/>
                <a:cs typeface="+mn-cs"/>
              </a:rPr>
              <a:t>drei Berufsfelderkundungstage im 8. Jahrgang</a:t>
            </a:r>
            <a:endParaRPr lang="de-DE" sz="2800" dirty="0">
              <a:solidFill>
                <a:schemeClr val="tx1"/>
              </a:solidFill>
              <a:latin typeface="Calibri" panose="020F0502020204030204"/>
              <a:ea typeface="+mn-ea"/>
              <a:cs typeface="Calibri"/>
            </a:endParaRPr>
          </a:p>
          <a:p>
            <a:pPr marL="342900" indent="-342900" defTabSz="685800" fontAlgn="auto">
              <a:spcBef>
                <a:spcPts val="0"/>
              </a:spcBef>
              <a:spcAft>
                <a:spcPts val="0"/>
              </a:spcAft>
              <a:buClrTx/>
              <a:buSzTx/>
              <a:buFont typeface="Arial" panose="020B0604020202020204" pitchFamily="34" charset="0"/>
              <a:buChar char="•"/>
            </a:pPr>
            <a:r>
              <a:rPr lang="de-DE" sz="2800" dirty="0">
                <a:solidFill>
                  <a:schemeClr val="tx1"/>
                </a:solidFill>
                <a:latin typeface="Calibri" panose="020F0502020204030204"/>
                <a:ea typeface="+mn-ea"/>
                <a:cs typeface="+mn-cs"/>
              </a:rPr>
              <a:t>Einführung und Nutzung des Portfolioinstrumentes (Berufswahlpass NRW)</a:t>
            </a:r>
            <a:endParaRPr lang="de-DE" sz="2800" dirty="0">
              <a:solidFill>
                <a:schemeClr val="tx1"/>
              </a:solidFill>
              <a:latin typeface="Calibri" panose="020F0502020204030204"/>
              <a:ea typeface="+mn-ea"/>
              <a:cs typeface="Calibri"/>
            </a:endParaRPr>
          </a:p>
          <a:p>
            <a:pPr marL="342900" indent="-342900" defTabSz="685800" fontAlgn="auto">
              <a:spcBef>
                <a:spcPts val="0"/>
              </a:spcBef>
              <a:spcAft>
                <a:spcPts val="0"/>
              </a:spcAft>
              <a:buClrTx/>
              <a:buSzTx/>
              <a:buFont typeface="Arial" panose="020B0604020202020204" pitchFamily="34" charset="0"/>
              <a:buChar char="•"/>
            </a:pPr>
            <a:r>
              <a:rPr lang="de-DE" sz="2800" dirty="0">
                <a:solidFill>
                  <a:schemeClr val="tx1"/>
                </a:solidFill>
                <a:latin typeface="Calibri" panose="020F0502020204030204"/>
                <a:ea typeface="+mn-ea"/>
                <a:cs typeface="+mn-cs"/>
              </a:rPr>
              <a:t>dreiwöchiges Praktikum im 9. Jahrgang</a:t>
            </a:r>
          </a:p>
          <a:p>
            <a:pPr marL="342900" indent="-342900" defTabSz="685800" fontAlgn="auto">
              <a:spcBef>
                <a:spcPts val="0"/>
              </a:spcBef>
              <a:spcAft>
                <a:spcPts val="0"/>
              </a:spcAft>
              <a:buClrTx/>
              <a:buSzTx/>
              <a:buFont typeface="Arial" panose="020B0604020202020204" pitchFamily="34" charset="0"/>
              <a:buChar char="•"/>
            </a:pPr>
            <a:r>
              <a:rPr lang="de-DE" sz="2800" dirty="0">
                <a:solidFill>
                  <a:schemeClr val="tx1"/>
                </a:solidFill>
                <a:latin typeface="Calibri" panose="020F0502020204030204"/>
                <a:ea typeface="+mn-ea"/>
                <a:cs typeface="+mn-cs"/>
              </a:rPr>
              <a:t>Beratung bei der Ausbildungsplatzsuche  (Arbeitsagentur, Jugendberufshilfe, Berufseinstiegsbegleitung)</a:t>
            </a:r>
            <a:endParaRPr lang="de-DE" sz="2800" dirty="0">
              <a:solidFill>
                <a:schemeClr val="tx1"/>
              </a:solidFill>
              <a:latin typeface="Calibri" panose="020F0502020204030204"/>
              <a:ea typeface="+mn-ea"/>
              <a:cs typeface="Calibri"/>
            </a:endParaRPr>
          </a:p>
        </p:txBody>
      </p:sp>
    </p:spTree>
    <p:extLst>
      <p:ext uri="{BB962C8B-B14F-4D97-AF65-F5344CB8AC3E}">
        <p14:creationId xmlns:p14="http://schemas.microsoft.com/office/powerpoint/2010/main" val="315060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07504" y="116632"/>
            <a:ext cx="9036496" cy="5755422"/>
          </a:xfrm>
          <a:prstGeom prst="rect">
            <a:avLst/>
          </a:prstGeom>
        </p:spPr>
        <p:txBody>
          <a:bodyPr wrap="square">
            <a:spAutoFit/>
          </a:bodyPr>
          <a:lstStyle/>
          <a:p>
            <a:pPr defTabSz="685800" fontAlgn="auto">
              <a:spcBef>
                <a:spcPts val="0"/>
              </a:spcBef>
              <a:spcAft>
                <a:spcPts val="0"/>
              </a:spcAft>
              <a:buClrTx/>
              <a:buSzTx/>
            </a:pPr>
            <a:r>
              <a:rPr lang="de-DE" sz="2800" b="1" u="sng" dirty="0">
                <a:solidFill>
                  <a:schemeClr val="accent6">
                    <a:lumMod val="75000"/>
                  </a:schemeClr>
                </a:solidFill>
                <a:latin typeface="Calibri" panose="020F0502020204030204"/>
                <a:ea typeface="+mn-ea"/>
                <a:cs typeface="+mn-cs"/>
              </a:rPr>
              <a:t>Sonderaufgaben der Schulen des gemeinsamen Unterrichts</a:t>
            </a:r>
          </a:p>
          <a:p>
            <a:pPr defTabSz="685800" fontAlgn="auto">
              <a:spcBef>
                <a:spcPts val="0"/>
              </a:spcBef>
              <a:spcAft>
                <a:spcPts val="0"/>
              </a:spcAft>
              <a:buClrTx/>
              <a:buSzTx/>
            </a:pPr>
            <a:endParaRPr lang="de-DE" sz="2800" dirty="0">
              <a:solidFill>
                <a:prstClr val="black"/>
              </a:solidFill>
              <a:latin typeface="Calibri" panose="020F0502020204030204"/>
              <a:ea typeface="+mn-ea"/>
              <a:cs typeface="+mn-cs"/>
            </a:endParaRPr>
          </a:p>
          <a:p>
            <a:pPr marL="342900" indent="-342900" defTabSz="685800" fontAlgn="auto">
              <a:spcBef>
                <a:spcPts val="0"/>
              </a:spcBef>
              <a:spcAft>
                <a:spcPts val="0"/>
              </a:spcAft>
              <a:buClrTx/>
              <a:buSzTx/>
              <a:buFont typeface="Arial" panose="020B0604020202020204" pitchFamily="34" charset="0"/>
              <a:buChar char="•"/>
            </a:pPr>
            <a:r>
              <a:rPr lang="de-DE" sz="2400" dirty="0">
                <a:solidFill>
                  <a:prstClr val="black"/>
                </a:solidFill>
                <a:latin typeface="Calibri" panose="020F0502020204030204"/>
                <a:ea typeface="+mn-ea"/>
                <a:cs typeface="+mn-cs"/>
              </a:rPr>
              <a:t>Schule ermittelt frühzeitig den sonderpädagogischen Förderbedarf (z.B. Lernen, Geistige Behinderung, Sprache, Körperbehinderung, emotionale u. soziale Entwicklung)</a:t>
            </a:r>
          </a:p>
          <a:p>
            <a:pPr defTabSz="685800" fontAlgn="auto">
              <a:spcBef>
                <a:spcPts val="0"/>
              </a:spcBef>
              <a:spcAft>
                <a:spcPts val="0"/>
              </a:spcAft>
              <a:buClrTx/>
              <a:buSzTx/>
            </a:pPr>
            <a:endParaRPr lang="de-DE" sz="2400" dirty="0">
              <a:solidFill>
                <a:prstClr val="black"/>
              </a:solidFill>
              <a:latin typeface="Calibri" panose="020F0502020204030204"/>
              <a:ea typeface="+mn-ea"/>
              <a:cs typeface="+mn-cs"/>
            </a:endParaRPr>
          </a:p>
          <a:p>
            <a:pPr marL="342900" indent="-342900" defTabSz="685800" fontAlgn="auto">
              <a:spcBef>
                <a:spcPts val="0"/>
              </a:spcBef>
              <a:spcAft>
                <a:spcPts val="0"/>
              </a:spcAft>
              <a:buClrTx/>
              <a:buSzTx/>
              <a:buFont typeface="Arial" panose="020B0604020202020204" pitchFamily="34" charset="0"/>
              <a:buChar char="•"/>
            </a:pPr>
            <a:r>
              <a:rPr lang="de-DE" sz="2400" dirty="0">
                <a:solidFill>
                  <a:prstClr val="black"/>
                </a:solidFill>
                <a:latin typeface="Calibri" panose="020F0502020204030204"/>
                <a:ea typeface="+mn-ea"/>
                <a:cs typeface="+mn-cs"/>
              </a:rPr>
              <a:t>zu Vorbereitung auf das Gespräch in der Reha-Beratung ist für jeden Schüler/-innen mit sonderpädagogischem Förderbedarf der Reha- Gesamtbeurteilungsbogen/Anmeldebogen auszufüllen und an die/den zuständige/n Berufsberater/-in auszuhändigen</a:t>
            </a:r>
          </a:p>
          <a:p>
            <a:pPr marL="342900" indent="-342900" defTabSz="685800" fontAlgn="auto">
              <a:spcBef>
                <a:spcPts val="0"/>
              </a:spcBef>
              <a:spcAft>
                <a:spcPts val="0"/>
              </a:spcAft>
              <a:buClrTx/>
              <a:buSzTx/>
              <a:buFont typeface="Arial" panose="020B0604020202020204" pitchFamily="34" charset="0"/>
              <a:buChar char="•"/>
            </a:pPr>
            <a:endParaRPr lang="de-DE" sz="2400" dirty="0">
              <a:solidFill>
                <a:prstClr val="black"/>
              </a:solidFill>
              <a:latin typeface="Calibri" panose="020F0502020204030204"/>
              <a:ea typeface="+mn-ea"/>
              <a:cs typeface="+mn-cs"/>
            </a:endParaRPr>
          </a:p>
          <a:p>
            <a:pPr marL="342900" indent="-342900" defTabSz="685800" fontAlgn="auto">
              <a:spcBef>
                <a:spcPts val="0"/>
              </a:spcBef>
              <a:spcAft>
                <a:spcPts val="0"/>
              </a:spcAft>
              <a:buClrTx/>
              <a:buSzTx/>
              <a:buFont typeface="Arial" panose="020B0604020202020204" pitchFamily="34" charset="0"/>
              <a:buChar char="•"/>
            </a:pPr>
            <a:r>
              <a:rPr lang="de-DE" sz="2400" dirty="0">
                <a:solidFill>
                  <a:prstClr val="black"/>
                </a:solidFill>
                <a:latin typeface="Calibri" panose="020F0502020204030204"/>
                <a:ea typeface="+mn-ea"/>
                <a:cs typeface="+mn-cs"/>
              </a:rPr>
              <a:t>An das Team für Rehabilitanden und schwerbehinderte Menschen werden Schüler/-innen mit folgenden Förderbedarfen überstellt: geistige Behinderung, Lernbehinderung, Körperbehinderung und Sprachbehinderung </a:t>
            </a:r>
          </a:p>
        </p:txBody>
      </p:sp>
    </p:spTree>
    <p:extLst>
      <p:ext uri="{BB962C8B-B14F-4D97-AF65-F5344CB8AC3E}">
        <p14:creationId xmlns:p14="http://schemas.microsoft.com/office/powerpoint/2010/main" val="288129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79512" y="0"/>
            <a:ext cx="8848111" cy="6494085"/>
          </a:xfrm>
          <a:prstGeom prst="rect">
            <a:avLst/>
          </a:prstGeom>
        </p:spPr>
        <p:txBody>
          <a:bodyPr wrap="square" lIns="91440" tIns="45720" rIns="91440" bIns="45720" anchor="t">
            <a:spAutoFit/>
          </a:bodyPr>
          <a:lstStyle/>
          <a:p>
            <a:pPr defTabSz="685800" fontAlgn="auto">
              <a:spcBef>
                <a:spcPts val="0"/>
              </a:spcBef>
              <a:spcAft>
                <a:spcPts val="0"/>
              </a:spcAft>
              <a:buClrTx/>
              <a:buSzTx/>
            </a:pPr>
            <a:r>
              <a:rPr lang="de-DE" sz="2800" b="1" dirty="0">
                <a:solidFill>
                  <a:schemeClr val="accent6">
                    <a:lumMod val="75000"/>
                  </a:schemeClr>
                </a:solidFill>
                <a:latin typeface="Calibri" panose="020F0502020204030204"/>
                <a:ea typeface="+mn-ea"/>
                <a:cs typeface="+mn-cs"/>
              </a:rPr>
              <a:t>  </a:t>
            </a:r>
            <a:r>
              <a:rPr lang="de-DE" sz="2800" b="1" u="sng" dirty="0">
                <a:solidFill>
                  <a:schemeClr val="accent6">
                    <a:lumMod val="75000"/>
                  </a:schemeClr>
                </a:solidFill>
                <a:latin typeface="Calibri" panose="020F0502020204030204"/>
                <a:ea typeface="+mn-ea"/>
                <a:cs typeface="+mn-cs"/>
              </a:rPr>
              <a:t>Aufgaben der Berufsberatung (Bundesagentur für Arbeit)</a:t>
            </a:r>
          </a:p>
          <a:p>
            <a:pPr defTabSz="685800" fontAlgn="auto">
              <a:spcBef>
                <a:spcPts val="0"/>
              </a:spcBef>
              <a:spcAft>
                <a:spcPts val="0"/>
              </a:spcAft>
              <a:buClrTx/>
              <a:buSzTx/>
            </a:pPr>
            <a:endParaRPr lang="de-DE"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r>
              <a:rPr lang="de-DE" sz="2200" dirty="0">
                <a:solidFill>
                  <a:schemeClr val="tx1"/>
                </a:solidFill>
                <a:latin typeface="Calibri" panose="020F0502020204030204"/>
                <a:ea typeface="+mn-ea"/>
                <a:cs typeface="+mn-cs"/>
              </a:rPr>
              <a:t>führt Berufsorientierungsveranstaltungen in der Schule und im  BIZ durch</a:t>
            </a: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r>
              <a:rPr lang="de-DE" sz="2200" dirty="0">
                <a:solidFill>
                  <a:schemeClr val="tx1"/>
                </a:solidFill>
                <a:latin typeface="Calibri" panose="020F0502020204030204"/>
                <a:ea typeface="+mn-ea"/>
                <a:cs typeface="+mn-cs"/>
              </a:rPr>
              <a:t>führt Elternveranstaltungen durch und beteiligt sich an Elternsprechtagen</a:t>
            </a:r>
            <a:endParaRPr lang="de-DE" sz="2200" dirty="0">
              <a:solidFill>
                <a:schemeClr val="tx1"/>
              </a:solidFill>
              <a:latin typeface="Calibri" panose="020F0502020204030204"/>
              <a:ea typeface="+mn-ea"/>
              <a:cs typeface="Calibri"/>
            </a:endParaRPr>
          </a:p>
          <a:p>
            <a:pPr defTabSz="685800" fontAlgn="auto">
              <a:spcBef>
                <a:spcPts val="0"/>
              </a:spcBef>
              <a:spcAft>
                <a:spcPts val="0"/>
              </a:spcAft>
              <a:buClrTx/>
              <a:buSzTx/>
            </a:pP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r>
              <a:rPr lang="de-DE" sz="2200" dirty="0">
                <a:solidFill>
                  <a:schemeClr val="tx1"/>
                </a:solidFill>
                <a:latin typeface="Calibri" panose="020F0502020204030204"/>
                <a:ea typeface="+mn-ea"/>
                <a:cs typeface="+mn-cs"/>
              </a:rPr>
              <a:t>berät (nach Terminvereinbarung) Schülerinnen und Schüler in einem individuellen Einzelgespräch in der Agentur für Arbeit oder in der Schule (Schulsprechstunden)</a:t>
            </a:r>
            <a:endParaRPr lang="de-DE" sz="2200" dirty="0">
              <a:solidFill>
                <a:schemeClr val="tx1"/>
              </a:solidFill>
              <a:latin typeface="Calibri" panose="020F0502020204030204"/>
              <a:ea typeface="+mn-ea"/>
              <a:cs typeface="Calibri"/>
            </a:endParaRPr>
          </a:p>
          <a:p>
            <a:pPr defTabSz="685800" fontAlgn="auto">
              <a:spcBef>
                <a:spcPts val="0"/>
              </a:spcBef>
              <a:spcAft>
                <a:spcPts val="0"/>
              </a:spcAft>
              <a:buClrTx/>
              <a:buSzTx/>
            </a:pP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r>
              <a:rPr lang="de-DE" sz="2200" dirty="0">
                <a:solidFill>
                  <a:schemeClr val="tx1"/>
                </a:solidFill>
                <a:latin typeface="Calibri" panose="020F0502020204030204"/>
                <a:ea typeface="+mn-ea"/>
                <a:cs typeface="+mn-cs"/>
              </a:rPr>
              <a:t>vermittelt Ausbildungsstellen und berät über die aktuelle Situation auf dem Arbeits- und Ausbildungsmarkt</a:t>
            </a: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r>
              <a:rPr lang="de-DE" sz="2200" dirty="0">
                <a:solidFill>
                  <a:schemeClr val="tx1"/>
                </a:solidFill>
                <a:latin typeface="Calibri" panose="020F0502020204030204"/>
                <a:ea typeface="+mn-ea"/>
                <a:cs typeface="+mn-cs"/>
              </a:rPr>
              <a:t>veranlasst bei Bedarf die Einschaltung von Fachdiensten (Berufspsychologischer Service, Ärztlicher Dienst)</a:t>
            </a: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r>
              <a:rPr lang="de-DE" sz="2200" dirty="0">
                <a:solidFill>
                  <a:schemeClr val="tx1"/>
                </a:solidFill>
                <a:latin typeface="Calibri" panose="020F0502020204030204"/>
                <a:ea typeface="+mn-ea"/>
                <a:cs typeface="+mn-cs"/>
              </a:rPr>
              <a:t>berät Schülerinnen und Schüler im Übergang zu ausbildungsfördernden Maßnahmen und Fördermöglichkeiten</a:t>
            </a:r>
            <a:endParaRPr lang="de-DE" sz="2200" dirty="0">
              <a:solidFill>
                <a:schemeClr val="tx1"/>
              </a:solidFill>
              <a:latin typeface="Calibri" panose="020F0502020204030204"/>
              <a:ea typeface="+mn-ea"/>
              <a:cs typeface="Calibri"/>
            </a:endParaRPr>
          </a:p>
          <a:p>
            <a:pPr marL="257175" indent="-257175" defTabSz="685800" fontAlgn="auto">
              <a:spcBef>
                <a:spcPts val="0"/>
              </a:spcBef>
              <a:spcAft>
                <a:spcPts val="0"/>
              </a:spcAft>
              <a:buClrTx/>
              <a:buSzTx/>
              <a:buFont typeface="Arial" panose="020B0604020202020204" pitchFamily="34" charset="0"/>
              <a:buChar char="•"/>
            </a:pPr>
            <a:endParaRPr lang="de-DE" dirty="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66019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07505" y="188640"/>
            <a:ext cx="8976230" cy="6001643"/>
          </a:xfrm>
          <a:prstGeom prst="rect">
            <a:avLst/>
          </a:prstGeom>
        </p:spPr>
        <p:txBody>
          <a:bodyPr wrap="square" lIns="91440" tIns="45720" rIns="91440" bIns="45720" anchor="t">
            <a:spAutoFit/>
          </a:bodyPr>
          <a:lstStyle/>
          <a:p>
            <a:pPr defTabSz="685800" fontAlgn="auto">
              <a:spcBef>
                <a:spcPts val="0"/>
              </a:spcBef>
              <a:spcAft>
                <a:spcPts val="0"/>
              </a:spcAft>
              <a:buClrTx/>
              <a:buSzTx/>
            </a:pPr>
            <a:r>
              <a:rPr lang="de-DE" sz="2400" b="1" u="sng" dirty="0">
                <a:solidFill>
                  <a:schemeClr val="accent6">
                    <a:lumMod val="75000"/>
                  </a:schemeClr>
                </a:solidFill>
                <a:latin typeface="Calibri" panose="020F0502020204030204"/>
                <a:ea typeface="+mn-ea"/>
                <a:cs typeface="+mn-cs"/>
              </a:rPr>
              <a:t>Einbindung/Beteiligung der Eltern</a:t>
            </a:r>
          </a:p>
          <a:p>
            <a:pPr defTabSz="685800" fontAlgn="auto">
              <a:spcBef>
                <a:spcPts val="0"/>
              </a:spcBef>
              <a:spcAft>
                <a:spcPts val="0"/>
              </a:spcAft>
              <a:buClrTx/>
              <a:buSzTx/>
            </a:pPr>
            <a:endParaRPr lang="de-DE" sz="2400" dirty="0">
              <a:solidFill>
                <a:prstClr val="black"/>
              </a:solidFill>
              <a:latin typeface="Calibri" panose="020F0502020204030204"/>
              <a:ea typeface="+mn-ea"/>
              <a:cs typeface="+mn-cs"/>
            </a:endParaRPr>
          </a:p>
          <a:p>
            <a:pPr defTabSz="685800" fontAlgn="auto">
              <a:spcBef>
                <a:spcPts val="0"/>
              </a:spcBef>
              <a:spcAft>
                <a:spcPts val="0"/>
              </a:spcAft>
              <a:buClrTx/>
              <a:buSzTx/>
            </a:pPr>
            <a:r>
              <a:rPr lang="de-DE" sz="2400" dirty="0">
                <a:solidFill>
                  <a:prstClr val="black"/>
                </a:solidFill>
                <a:latin typeface="Calibri" panose="020F0502020204030204"/>
                <a:ea typeface="+mn-ea"/>
                <a:cs typeface="+mn-cs"/>
              </a:rPr>
              <a:t>Konkret wird vereinbart: </a:t>
            </a:r>
          </a:p>
          <a:p>
            <a:pPr defTabSz="685800" fontAlgn="auto">
              <a:spcBef>
                <a:spcPts val="0"/>
              </a:spcBef>
              <a:spcAft>
                <a:spcPts val="0"/>
              </a:spcAft>
              <a:buClrTx/>
              <a:buSzTx/>
            </a:pPr>
            <a:endParaRPr lang="de-DE" sz="2400" dirty="0">
              <a:solidFill>
                <a:prstClr val="black"/>
              </a:solidFill>
              <a:latin typeface="Calibri" panose="020F0502020204030204"/>
              <a:ea typeface="+mn-ea"/>
              <a:cs typeface="+mn-cs"/>
            </a:endParaRPr>
          </a:p>
          <a:p>
            <a:pPr marL="342900" indent="-342900" defTabSz="685800" fontAlgn="auto">
              <a:spcBef>
                <a:spcPts val="0"/>
              </a:spcBef>
              <a:spcAft>
                <a:spcPts val="0"/>
              </a:spcAft>
              <a:buClrTx/>
              <a:buSzTx/>
              <a:buFont typeface="Arial" panose="020B0604020202020204" pitchFamily="34" charset="0"/>
              <a:buChar char="•"/>
            </a:pPr>
            <a:r>
              <a:rPr lang="de-DE" sz="2400" dirty="0">
                <a:solidFill>
                  <a:prstClr val="black"/>
                </a:solidFill>
                <a:latin typeface="Calibri" panose="020F0502020204030204"/>
                <a:ea typeface="+mn-ea"/>
                <a:cs typeface="+mn-cs"/>
              </a:rPr>
              <a:t>Teilnahme an Elternabenden</a:t>
            </a:r>
          </a:p>
          <a:p>
            <a:pPr marL="342900" indent="-342900" defTabSz="685800" fontAlgn="auto">
              <a:spcBef>
                <a:spcPts val="0"/>
              </a:spcBef>
              <a:spcAft>
                <a:spcPts val="0"/>
              </a:spcAft>
              <a:buClrTx/>
              <a:buSzTx/>
              <a:buFont typeface="Arial" panose="020B0604020202020204" pitchFamily="34" charset="0"/>
              <a:buChar char="•"/>
            </a:pPr>
            <a:endParaRPr lang="de-DE" sz="2400" dirty="0">
              <a:solidFill>
                <a:prstClr val="black"/>
              </a:solidFill>
              <a:latin typeface="Calibri" panose="020F0502020204030204"/>
              <a:ea typeface="+mn-ea"/>
              <a:cs typeface="+mn-cs"/>
            </a:endParaRPr>
          </a:p>
          <a:p>
            <a:pPr marL="342900" indent="-342900" defTabSz="685800" fontAlgn="auto">
              <a:spcBef>
                <a:spcPts val="0"/>
              </a:spcBef>
              <a:spcAft>
                <a:spcPts val="0"/>
              </a:spcAft>
              <a:buClrTx/>
              <a:buSzTx/>
              <a:buFont typeface="Arial" panose="020B0604020202020204" pitchFamily="34" charset="0"/>
              <a:buChar char="•"/>
            </a:pPr>
            <a:r>
              <a:rPr lang="de-DE" sz="2400" dirty="0">
                <a:solidFill>
                  <a:prstClr val="black"/>
                </a:solidFill>
                <a:latin typeface="Calibri" panose="020F0502020204030204"/>
                <a:ea typeface="+mn-ea"/>
                <a:cs typeface="+mn-cs"/>
              </a:rPr>
              <a:t>Angebote der Berufsberatung (Einzelberatung, Unterstützung bei der Ausbildungsstellensuche, finanzielle Unterstützung)</a:t>
            </a:r>
          </a:p>
          <a:p>
            <a:pPr marL="342900" indent="-342900" defTabSz="685800" fontAlgn="auto">
              <a:spcBef>
                <a:spcPts val="0"/>
              </a:spcBef>
              <a:spcAft>
                <a:spcPts val="0"/>
              </a:spcAft>
              <a:buClrTx/>
              <a:buSzTx/>
              <a:buFont typeface="Arial" panose="020B0604020202020204" pitchFamily="34" charset="0"/>
              <a:buChar char="•"/>
            </a:pPr>
            <a:endParaRPr lang="de-DE" sz="2400" dirty="0">
              <a:solidFill>
                <a:prstClr val="black"/>
              </a:solidFill>
              <a:latin typeface="Calibri" panose="020F0502020204030204"/>
              <a:ea typeface="+mn-ea"/>
              <a:cs typeface="+mn-cs"/>
            </a:endParaRPr>
          </a:p>
          <a:p>
            <a:pPr marL="342900" indent="-342900" defTabSz="685800" fontAlgn="auto">
              <a:spcBef>
                <a:spcPts val="0"/>
              </a:spcBef>
              <a:spcAft>
                <a:spcPts val="0"/>
              </a:spcAft>
              <a:buClrTx/>
              <a:buSzTx/>
              <a:buFont typeface="Arial" panose="020B0604020202020204" pitchFamily="34" charset="0"/>
              <a:buChar char="•"/>
            </a:pPr>
            <a:r>
              <a:rPr lang="de-DE" sz="2400" dirty="0">
                <a:solidFill>
                  <a:prstClr val="black"/>
                </a:solidFill>
                <a:latin typeface="Calibri" panose="020F0502020204030204"/>
                <a:ea typeface="+mn-ea"/>
                <a:cs typeface="+mn-cs"/>
              </a:rPr>
              <a:t>Orientierungshilfen (Infoveranstaltungen in der Agentur, BIZ, Messen der Agentur)</a:t>
            </a:r>
          </a:p>
          <a:p>
            <a:pPr marL="342900" indent="-342900" defTabSz="685800" fontAlgn="auto">
              <a:spcBef>
                <a:spcPts val="0"/>
              </a:spcBef>
              <a:spcAft>
                <a:spcPts val="0"/>
              </a:spcAft>
              <a:buClrTx/>
              <a:buSzTx/>
              <a:buFont typeface="Arial" panose="020B0604020202020204" pitchFamily="34" charset="0"/>
              <a:buChar char="•"/>
            </a:pPr>
            <a:endParaRPr lang="de-DE" sz="2400" dirty="0">
              <a:solidFill>
                <a:prstClr val="black"/>
              </a:solidFill>
              <a:latin typeface="Calibri" panose="020F0502020204030204"/>
              <a:ea typeface="+mn-ea"/>
              <a:cs typeface="+mn-cs"/>
            </a:endParaRPr>
          </a:p>
          <a:p>
            <a:pPr marL="342900" indent="-342900" defTabSz="685800" fontAlgn="auto">
              <a:spcBef>
                <a:spcPts val="0"/>
              </a:spcBef>
              <a:spcAft>
                <a:spcPts val="0"/>
              </a:spcAft>
              <a:buClrTx/>
              <a:buSzTx/>
              <a:buFont typeface="Arial" panose="020B0604020202020204" pitchFamily="34" charset="0"/>
              <a:buChar char="•"/>
            </a:pPr>
            <a:r>
              <a:rPr lang="de-DE" sz="2400" dirty="0">
                <a:solidFill>
                  <a:prstClr val="black"/>
                </a:solidFill>
                <a:latin typeface="Calibri" panose="020F0502020204030204"/>
                <a:ea typeface="+mn-ea"/>
                <a:cs typeface="+mn-cs"/>
              </a:rPr>
              <a:t>Anbieten von Eignungstests (Broschüren, Unterstützung durch die Fachdienste der Agentur)</a:t>
            </a:r>
          </a:p>
          <a:p>
            <a:pPr marL="342900" indent="-342900" defTabSz="685800">
              <a:spcBef>
                <a:spcPts val="0"/>
              </a:spcBef>
              <a:spcAft>
                <a:spcPts val="0"/>
              </a:spcAft>
              <a:buClrTx/>
              <a:buSzTx/>
              <a:buFont typeface="Arial" panose="020B0604020202020204" pitchFamily="34" charset="0"/>
              <a:buChar char="•"/>
            </a:pPr>
            <a:endParaRPr lang="de-DE" sz="2400" dirty="0">
              <a:latin typeface="Calibri" panose="020F0502020204030204"/>
              <a:ea typeface="+mn-ea"/>
              <a:cs typeface="Calibri"/>
            </a:endParaRPr>
          </a:p>
          <a:p>
            <a:pPr marL="342900" indent="-342900" defTabSz="685800">
              <a:spcBef>
                <a:spcPts val="0"/>
              </a:spcBef>
              <a:spcAft>
                <a:spcPts val="0"/>
              </a:spcAft>
              <a:buClrTx/>
              <a:buSzTx/>
              <a:buFont typeface="Arial" panose="020B0604020202020204" pitchFamily="34" charset="0"/>
              <a:buChar char="•"/>
            </a:pPr>
            <a:r>
              <a:rPr lang="de-DE" sz="2400" dirty="0">
                <a:solidFill>
                  <a:schemeClr val="tx1"/>
                </a:solidFill>
                <a:latin typeface="Calibri" panose="020F0502020204030204"/>
                <a:ea typeface="+mn-ea"/>
                <a:cs typeface="Calibri"/>
              </a:rPr>
              <a:t>Besuch von Ausbildungsbörsen</a:t>
            </a:r>
          </a:p>
        </p:txBody>
      </p:sp>
    </p:spTree>
    <p:extLst>
      <p:ext uri="{BB962C8B-B14F-4D97-AF65-F5344CB8AC3E}">
        <p14:creationId xmlns:p14="http://schemas.microsoft.com/office/powerpoint/2010/main" val="220331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95536" y="188640"/>
            <a:ext cx="8934104" cy="7848302"/>
          </a:xfrm>
          <a:prstGeom prst="rect">
            <a:avLst/>
          </a:prstGeom>
        </p:spPr>
        <p:txBody>
          <a:bodyPr wrap="square" lIns="91440" tIns="45720" rIns="91440" bIns="45720" anchor="t">
            <a:spAutoFit/>
          </a:bodyPr>
          <a:lstStyle/>
          <a:p>
            <a:pPr defTabSz="685800" fontAlgn="auto">
              <a:spcBef>
                <a:spcPts val="0"/>
              </a:spcBef>
              <a:spcAft>
                <a:spcPts val="0"/>
              </a:spcAft>
              <a:buClrTx/>
              <a:buSzTx/>
            </a:pPr>
            <a:r>
              <a:rPr lang="de-DE" sz="2100" b="1" dirty="0">
                <a:solidFill>
                  <a:schemeClr val="accent6">
                    <a:lumMod val="75000"/>
                  </a:schemeClr>
                </a:solidFill>
                <a:latin typeface="Calibri" panose="020F0502020204030204"/>
                <a:ea typeface="+mn-ea"/>
                <a:cs typeface="+mn-cs"/>
              </a:rPr>
              <a:t>  </a:t>
            </a:r>
            <a:r>
              <a:rPr lang="de-DE" sz="2100" b="1" u="sng" dirty="0">
                <a:solidFill>
                  <a:schemeClr val="accent6">
                    <a:lumMod val="75000"/>
                  </a:schemeClr>
                </a:solidFill>
                <a:latin typeface="Calibri" panose="020F0502020204030204"/>
                <a:ea typeface="+mn-ea"/>
                <a:cs typeface="+mn-cs"/>
              </a:rPr>
              <a:t>Zusammenarbeit mit Dritten</a:t>
            </a:r>
          </a:p>
          <a:p>
            <a:pPr defTabSz="685800" fontAlgn="auto">
              <a:spcBef>
                <a:spcPts val="0"/>
              </a:spcBef>
              <a:spcAft>
                <a:spcPts val="0"/>
              </a:spcAft>
              <a:buClrTx/>
              <a:buSzTx/>
            </a:pPr>
            <a:endParaRPr lang="de-DE" sz="2100" dirty="0">
              <a:solidFill>
                <a:prstClr val="black"/>
              </a:solidFill>
              <a:latin typeface="Calibri" panose="020F0502020204030204"/>
              <a:ea typeface="+mn-ea"/>
              <a:cs typeface="+mn-cs"/>
            </a:endParaRPr>
          </a:p>
          <a:p>
            <a:pPr defTabSz="685800" fontAlgn="auto">
              <a:spcBef>
                <a:spcPts val="0"/>
              </a:spcBef>
              <a:spcAft>
                <a:spcPts val="0"/>
              </a:spcAft>
              <a:buClrTx/>
              <a:buSzTx/>
            </a:pPr>
            <a:r>
              <a:rPr lang="de-DE" sz="2100" dirty="0">
                <a:solidFill>
                  <a:schemeClr val="tx1"/>
                </a:solidFill>
                <a:latin typeface="Calibri" panose="020F0502020204030204"/>
                <a:ea typeface="+mn-ea"/>
                <a:cs typeface="+mn-cs"/>
              </a:rPr>
              <a:t>Die Arbeit von Dritten (z.B. Arbeitgebern, Krankenkassen) wird </a:t>
            </a:r>
            <a:endParaRPr lang="de-DE" sz="2100" dirty="0">
              <a:solidFill>
                <a:schemeClr val="tx1"/>
              </a:solidFill>
              <a:latin typeface="Calibri" panose="020F0502020204030204"/>
              <a:ea typeface="+mn-ea"/>
              <a:cs typeface="Calibri"/>
            </a:endParaRPr>
          </a:p>
          <a:p>
            <a:pPr defTabSz="685800" fontAlgn="auto">
              <a:spcBef>
                <a:spcPts val="0"/>
              </a:spcBef>
              <a:spcAft>
                <a:spcPts val="0"/>
              </a:spcAft>
              <a:buClrTx/>
              <a:buSzTx/>
            </a:pPr>
            <a:r>
              <a:rPr lang="de-DE" sz="2100" dirty="0">
                <a:solidFill>
                  <a:prstClr val="black"/>
                </a:solidFill>
                <a:latin typeface="Calibri" panose="020F0502020204030204"/>
                <a:ea typeface="+mn-ea"/>
                <a:cs typeface="+mn-cs"/>
              </a:rPr>
              <a:t>durch den/die Studien- und Berufswahlkoordinatoren/-in  koordiniert.</a:t>
            </a:r>
          </a:p>
          <a:p>
            <a:pPr defTabSz="685800" fontAlgn="auto">
              <a:spcBef>
                <a:spcPts val="0"/>
              </a:spcBef>
              <a:spcAft>
                <a:spcPts val="0"/>
              </a:spcAft>
              <a:buClrTx/>
              <a:buSzTx/>
            </a:pPr>
            <a:endParaRPr lang="de-DE" sz="2100" dirty="0">
              <a:solidFill>
                <a:prstClr val="black"/>
              </a:solidFill>
              <a:latin typeface="Calibri" panose="020F0502020204030204"/>
              <a:ea typeface="+mn-ea"/>
              <a:cs typeface="+mn-cs"/>
            </a:endParaRPr>
          </a:p>
          <a:p>
            <a:pPr defTabSz="685800" fontAlgn="auto">
              <a:spcBef>
                <a:spcPts val="0"/>
              </a:spcBef>
              <a:spcAft>
                <a:spcPts val="0"/>
              </a:spcAft>
              <a:buClrTx/>
              <a:buSzTx/>
            </a:pPr>
            <a:r>
              <a:rPr lang="de-DE" sz="2100" dirty="0">
                <a:solidFill>
                  <a:prstClr val="black"/>
                </a:solidFill>
                <a:latin typeface="Calibri" panose="020F0502020204030204"/>
                <a:ea typeface="+mn-ea"/>
                <a:cs typeface="+mn-cs"/>
              </a:rPr>
              <a:t>Folgende Akteure sind mit folgenden Aktivitäten/Angeboten in den </a:t>
            </a:r>
          </a:p>
          <a:p>
            <a:pPr defTabSz="685800" fontAlgn="auto">
              <a:spcBef>
                <a:spcPts val="0"/>
              </a:spcBef>
              <a:spcAft>
                <a:spcPts val="0"/>
              </a:spcAft>
              <a:buClrTx/>
              <a:buSzTx/>
            </a:pPr>
            <a:r>
              <a:rPr lang="de-DE" sz="2100" dirty="0">
                <a:solidFill>
                  <a:prstClr val="black"/>
                </a:solidFill>
                <a:latin typeface="Calibri" panose="020F0502020204030204"/>
                <a:ea typeface="+mn-ea"/>
                <a:cs typeface="+mn-cs"/>
              </a:rPr>
              <a:t>jeweiligen Jahrgangsstufen/ Klassen vertreten:</a:t>
            </a:r>
          </a:p>
          <a:p>
            <a:pPr defTabSz="685800" fontAlgn="auto">
              <a:spcBef>
                <a:spcPts val="0"/>
              </a:spcBef>
              <a:spcAft>
                <a:spcPts val="0"/>
              </a:spcAft>
              <a:buClrTx/>
              <a:buSzTx/>
            </a:pPr>
            <a:endParaRPr lang="de-DE" sz="2100" dirty="0">
              <a:solidFill>
                <a:schemeClr val="tx1"/>
              </a:solidFill>
              <a:latin typeface="Calibri" panose="020F0502020204030204"/>
              <a:ea typeface="+mn-ea"/>
              <a:cs typeface="Calibri"/>
            </a:endParaRPr>
          </a:p>
          <a:p>
            <a:pPr marL="342900" indent="-342900" defTabSz="685800" fontAlgn="auto">
              <a:spcBef>
                <a:spcPts val="0"/>
              </a:spcBef>
              <a:spcAft>
                <a:spcPts val="0"/>
              </a:spcAft>
              <a:buClrTx/>
              <a:buSzTx/>
              <a:buFont typeface="Arial" panose="020B0604020202020204" pitchFamily="34" charset="0"/>
              <a:buChar char="•"/>
            </a:pPr>
            <a:r>
              <a:rPr lang="de-DE" sz="2100" dirty="0">
                <a:solidFill>
                  <a:schemeClr val="tx1"/>
                </a:solidFill>
                <a:latin typeface="Calibri" panose="020F0502020204030204"/>
                <a:ea typeface="+mn-ea"/>
                <a:cs typeface="+mn-cs"/>
              </a:rPr>
              <a:t>Arbeitgeber (z.B. FA. Sarstedt und </a:t>
            </a:r>
            <a:r>
              <a:rPr lang="de-DE" sz="2100" dirty="0" err="1">
                <a:solidFill>
                  <a:schemeClr val="tx1"/>
                </a:solidFill>
                <a:latin typeface="Calibri" panose="020F0502020204030204"/>
                <a:ea typeface="+mn-ea"/>
                <a:cs typeface="+mn-cs"/>
              </a:rPr>
              <a:t>Hündgen</a:t>
            </a:r>
            <a:r>
              <a:rPr lang="de-DE" sz="2100" dirty="0">
                <a:solidFill>
                  <a:schemeClr val="tx1"/>
                </a:solidFill>
                <a:latin typeface="Calibri" panose="020F0502020204030204"/>
                <a:ea typeface="+mn-ea"/>
                <a:cs typeface="+mn-cs"/>
              </a:rPr>
              <a:t>) bieten </a:t>
            </a:r>
            <a:r>
              <a:rPr lang="de-DE" sz="2100" dirty="0">
                <a:solidFill>
                  <a:schemeClr val="tx1"/>
                </a:solidFill>
                <a:latin typeface="Calibri" panose="020F0502020204030204"/>
                <a:ea typeface="Arial Unicode MS"/>
                <a:cs typeface="+mn-cs"/>
              </a:rPr>
              <a:t>Betriebserkundungen</a:t>
            </a:r>
            <a:endParaRPr lang="de-DE" dirty="0">
              <a:solidFill>
                <a:schemeClr val="tx1"/>
              </a:solidFill>
            </a:endParaRPr>
          </a:p>
          <a:p>
            <a:pPr defTabSz="685800">
              <a:spcBef>
                <a:spcPts val="0"/>
              </a:spcBef>
              <a:spcAft>
                <a:spcPts val="0"/>
              </a:spcAft>
              <a:buClrTx/>
              <a:buSzTx/>
            </a:pPr>
            <a:r>
              <a:rPr lang="de-DE" sz="2100" dirty="0">
                <a:solidFill>
                  <a:schemeClr val="tx1"/>
                </a:solidFill>
                <a:latin typeface="Calibri" panose="020F0502020204030204"/>
                <a:ea typeface="Arial Unicode MS"/>
                <a:cs typeface="+mn-cs"/>
              </a:rPr>
              <a:t>     (BFE/Praktika für Lehrer und Schüler/</a:t>
            </a:r>
            <a:r>
              <a:rPr lang="de-DE" sz="2100" dirty="0" err="1">
                <a:solidFill>
                  <a:schemeClr val="tx1"/>
                </a:solidFill>
                <a:latin typeface="Calibri" panose="020F0502020204030204"/>
                <a:ea typeface="Arial Unicode MS"/>
                <a:cs typeface="+mn-cs"/>
              </a:rPr>
              <a:t>girl´s</a:t>
            </a:r>
            <a:r>
              <a:rPr lang="de-DE" sz="2100" dirty="0">
                <a:solidFill>
                  <a:schemeClr val="tx1"/>
                </a:solidFill>
                <a:latin typeface="Calibri" panose="020F0502020204030204"/>
                <a:ea typeface="Arial Unicode MS"/>
                <a:cs typeface="+mn-cs"/>
              </a:rPr>
              <a:t> and </a:t>
            </a:r>
            <a:r>
              <a:rPr lang="de-DE" sz="2100" dirty="0" err="1">
                <a:solidFill>
                  <a:schemeClr val="tx1"/>
                </a:solidFill>
                <a:latin typeface="Calibri" panose="020F0502020204030204"/>
                <a:ea typeface="Arial Unicode MS"/>
                <a:cs typeface="+mn-cs"/>
              </a:rPr>
              <a:t>boy`s</a:t>
            </a:r>
            <a:r>
              <a:rPr lang="de-DE" sz="2100" dirty="0">
                <a:solidFill>
                  <a:schemeClr val="tx1"/>
                </a:solidFill>
                <a:latin typeface="Calibri" panose="020F0502020204030204"/>
                <a:ea typeface="Arial Unicode MS"/>
                <a:cs typeface="+mn-cs"/>
              </a:rPr>
              <a:t> </a:t>
            </a:r>
            <a:r>
              <a:rPr lang="de-DE" sz="2100" dirty="0" err="1">
                <a:solidFill>
                  <a:schemeClr val="tx1"/>
                </a:solidFill>
                <a:latin typeface="Calibri" panose="020F0502020204030204"/>
                <a:ea typeface="Arial Unicode MS"/>
                <a:cs typeface="+mn-cs"/>
              </a:rPr>
              <a:t>day</a:t>
            </a:r>
            <a:r>
              <a:rPr lang="de-DE" sz="2100" dirty="0">
                <a:solidFill>
                  <a:schemeClr val="tx1"/>
                </a:solidFill>
                <a:latin typeface="Calibri" panose="020F0502020204030204"/>
                <a:ea typeface="Arial Unicode MS"/>
                <a:cs typeface="+mn-cs"/>
              </a:rPr>
              <a:t>/Langzeitpraktika) </a:t>
            </a:r>
            <a:endParaRPr lang="de-DE">
              <a:solidFill>
                <a:schemeClr val="tx1"/>
              </a:solidFill>
            </a:endParaRPr>
          </a:p>
          <a:p>
            <a:pPr lvl="0" defTabSz="685800" fontAlgn="auto">
              <a:spcBef>
                <a:spcPts val="0"/>
              </a:spcBef>
              <a:spcAft>
                <a:spcPts val="0"/>
              </a:spcAft>
              <a:buClrTx/>
              <a:buSzTx/>
            </a:pPr>
            <a:endParaRPr lang="de-DE" sz="2100" dirty="0">
              <a:solidFill>
                <a:schemeClr val="tx1"/>
              </a:solidFill>
              <a:latin typeface="Calibri" panose="020F0502020204030204"/>
              <a:cs typeface="Calibri"/>
            </a:endParaRPr>
          </a:p>
          <a:p>
            <a:pPr marL="342900" lvl="0" indent="-342900" defTabSz="685800" fontAlgn="auto">
              <a:spcBef>
                <a:spcPts val="0"/>
              </a:spcBef>
              <a:spcAft>
                <a:spcPts val="0"/>
              </a:spcAft>
              <a:buClrTx/>
              <a:buSzTx/>
              <a:buFont typeface="Arial" panose="020B0604020202020204" pitchFamily="34" charset="0"/>
              <a:buChar char="•"/>
            </a:pPr>
            <a:r>
              <a:rPr lang="de-DE" sz="2100" dirty="0">
                <a:solidFill>
                  <a:schemeClr val="tx1"/>
                </a:solidFill>
                <a:latin typeface="Calibri" panose="020F0502020204030204"/>
                <a:ea typeface="Arial Unicode MS"/>
                <a:cs typeface="+mn-cs"/>
              </a:rPr>
              <a:t>Experten in Schule und Unterricht (Vorstellung von Betrieb und Ausbildungsberufen/Gemeinsame fachpraktische Unterrichtseinheiten in Betrieb und Schule /Bewerbungstraining/Vorstellungsgespräche)</a:t>
            </a:r>
            <a:endParaRPr lang="de-DE" sz="2100" dirty="0">
              <a:solidFill>
                <a:schemeClr val="tx1"/>
              </a:solidFill>
              <a:latin typeface="Calibri" panose="020F0502020204030204"/>
              <a:ea typeface="Arial Unicode MS"/>
              <a:cs typeface="Calibri"/>
            </a:endParaRPr>
          </a:p>
          <a:p>
            <a:pPr marL="342900" indent="-342900" defTabSz="685800" fontAlgn="auto">
              <a:spcBef>
                <a:spcPts val="0"/>
              </a:spcBef>
              <a:spcAft>
                <a:spcPts val="0"/>
              </a:spcAft>
              <a:buClrTx/>
              <a:buSzTx/>
              <a:buFont typeface="Arial" panose="020B0604020202020204" pitchFamily="34" charset="0"/>
              <a:buChar char="•"/>
            </a:pPr>
            <a:endParaRPr lang="de-DE" sz="2100" dirty="0">
              <a:solidFill>
                <a:schemeClr val="tx1"/>
              </a:solidFill>
              <a:latin typeface="Calibri" panose="020F0502020204030204"/>
              <a:cs typeface="Calibri"/>
            </a:endParaRPr>
          </a:p>
          <a:p>
            <a:pPr marL="342900" lvl="0" indent="-342900" defTabSz="685800" fontAlgn="auto">
              <a:spcBef>
                <a:spcPts val="0"/>
              </a:spcBef>
              <a:spcAft>
                <a:spcPts val="0"/>
              </a:spcAft>
              <a:buClrTx/>
              <a:buSzTx/>
              <a:buFont typeface="Arial" panose="020B0604020202020204" pitchFamily="34" charset="0"/>
              <a:buChar char="•"/>
            </a:pPr>
            <a:r>
              <a:rPr lang="de-DE" sz="2100" dirty="0">
                <a:solidFill>
                  <a:schemeClr val="tx1"/>
                </a:solidFill>
                <a:latin typeface="Calibri" panose="020F0502020204030204"/>
                <a:ea typeface="Arial Unicode MS"/>
                <a:cs typeface="+mn-cs"/>
              </a:rPr>
              <a:t>Ausstellung (gemeinsam erzeugte Werkstücke/Firmenexponate)</a:t>
            </a:r>
            <a:endParaRPr lang="de-DE" sz="2100">
              <a:solidFill>
                <a:schemeClr val="tx1"/>
              </a:solidFill>
              <a:latin typeface="Calibri" panose="020F0502020204030204"/>
              <a:ea typeface="Arial Unicode MS"/>
              <a:cs typeface="Calibri"/>
            </a:endParaRPr>
          </a:p>
          <a:p>
            <a:pPr marL="342900" indent="-342900" defTabSz="685800">
              <a:spcBef>
                <a:spcPts val="0"/>
              </a:spcBef>
              <a:spcAft>
                <a:spcPts val="0"/>
              </a:spcAft>
              <a:buClrTx/>
              <a:buSzTx/>
              <a:buFont typeface="Arial" panose="020B0604020202020204" pitchFamily="34" charset="0"/>
              <a:buChar char="•"/>
            </a:pPr>
            <a:endParaRPr lang="de-DE" sz="2100" dirty="0">
              <a:solidFill>
                <a:schemeClr val="tx1"/>
              </a:solidFill>
              <a:latin typeface="Calibri" panose="020F0502020204030204"/>
              <a:ea typeface="Arial Unicode MS"/>
              <a:cs typeface="Calibri"/>
            </a:endParaRPr>
          </a:p>
          <a:p>
            <a:pPr marL="342900" indent="-342900" defTabSz="685800">
              <a:spcBef>
                <a:spcPts val="0"/>
              </a:spcBef>
              <a:spcAft>
                <a:spcPts val="0"/>
              </a:spcAft>
              <a:buClrTx/>
              <a:buSzTx/>
              <a:buFont typeface="Arial" panose="020B0604020202020204" pitchFamily="34" charset="0"/>
              <a:buChar char="•"/>
            </a:pPr>
            <a:r>
              <a:rPr lang="de-DE" sz="2100" dirty="0">
                <a:solidFill>
                  <a:schemeClr val="tx1"/>
                </a:solidFill>
                <a:latin typeface="Calibri" panose="020F0502020204030204"/>
                <a:ea typeface="Arial Unicode MS"/>
                <a:cs typeface="Calibri"/>
              </a:rPr>
              <a:t>Bewerbungstraining (Arbeitsagentur, Fa. Sarstedt und </a:t>
            </a:r>
            <a:r>
              <a:rPr lang="de-DE" sz="2100" dirty="0" err="1">
                <a:solidFill>
                  <a:schemeClr val="tx1"/>
                </a:solidFill>
                <a:latin typeface="Calibri" panose="020F0502020204030204"/>
                <a:ea typeface="Arial Unicode MS"/>
                <a:cs typeface="Calibri"/>
              </a:rPr>
              <a:t>Canusa</a:t>
            </a:r>
            <a:r>
              <a:rPr lang="de-DE" sz="2100" dirty="0">
                <a:solidFill>
                  <a:schemeClr val="tx1"/>
                </a:solidFill>
                <a:latin typeface="Calibri" panose="020F0502020204030204"/>
                <a:ea typeface="Arial Unicode MS"/>
                <a:cs typeface="Calibri"/>
              </a:rPr>
              <a:t>, AOK)</a:t>
            </a:r>
          </a:p>
          <a:p>
            <a:pPr defTabSz="685800">
              <a:spcBef>
                <a:spcPts val="0"/>
              </a:spcBef>
              <a:spcAft>
                <a:spcPts val="0"/>
              </a:spcAft>
              <a:buClrTx/>
              <a:buSzTx/>
            </a:pPr>
            <a:endParaRPr lang="de-DE" sz="2100" dirty="0">
              <a:solidFill>
                <a:schemeClr val="tx1"/>
              </a:solidFill>
              <a:latin typeface="Calibri" panose="020F0502020204030204"/>
              <a:ea typeface="Arial Unicode MS"/>
              <a:cs typeface="Calibri"/>
            </a:endParaRPr>
          </a:p>
          <a:p>
            <a:pPr marL="342900" indent="-342900" defTabSz="685800">
              <a:spcBef>
                <a:spcPts val="0"/>
              </a:spcBef>
              <a:spcAft>
                <a:spcPts val="0"/>
              </a:spcAft>
              <a:buClrTx/>
              <a:buSzTx/>
              <a:buFont typeface="Arial" panose="020B0604020202020204" pitchFamily="34" charset="0"/>
              <a:buChar char="•"/>
            </a:pPr>
            <a:r>
              <a:rPr lang="de-DE" sz="2100" dirty="0">
                <a:solidFill>
                  <a:schemeClr val="tx1"/>
                </a:solidFill>
                <a:latin typeface="Calibri" panose="020F0502020204030204"/>
                <a:ea typeface="Arial Unicode MS"/>
                <a:cs typeface="Calibri"/>
              </a:rPr>
              <a:t>MINT-Projekte (Glasfachschule Rheinbach)</a:t>
            </a:r>
            <a:endParaRPr lang="de-DE" sz="2100" dirty="0">
              <a:solidFill>
                <a:schemeClr val="tx1"/>
              </a:solidFill>
              <a:latin typeface="Calibri" panose="020F0502020204030204"/>
              <a:cs typeface="Calibri"/>
            </a:endParaRPr>
          </a:p>
          <a:p>
            <a:pPr lvl="0" defTabSz="685800" fontAlgn="auto">
              <a:spcBef>
                <a:spcPts val="0"/>
              </a:spcBef>
              <a:spcAft>
                <a:spcPts val="0"/>
              </a:spcAft>
              <a:buClrTx/>
              <a:buSzTx/>
            </a:pPr>
            <a:endParaRPr lang="de-DE" sz="2100" dirty="0">
              <a:solidFill>
                <a:schemeClr val="tx1"/>
              </a:solidFill>
              <a:latin typeface="Calibri" panose="020F0502020204030204"/>
              <a:cs typeface="Calibri"/>
            </a:endParaRPr>
          </a:p>
          <a:p>
            <a:pPr marL="342900" lvl="0" indent="-342900" defTabSz="685800" fontAlgn="auto">
              <a:spcBef>
                <a:spcPts val="0"/>
              </a:spcBef>
              <a:spcAft>
                <a:spcPts val="0"/>
              </a:spcAft>
              <a:buClrTx/>
              <a:buSzTx/>
              <a:buFont typeface="Arial" panose="020B0604020202020204" pitchFamily="34" charset="0"/>
              <a:buChar char="•"/>
            </a:pPr>
            <a:endParaRPr lang="de-DE" sz="2100" dirty="0">
              <a:solidFill>
                <a:schemeClr val="tx1"/>
              </a:solidFill>
              <a:latin typeface="Calibri" panose="020F0502020204030204"/>
              <a:cs typeface="Calibri"/>
            </a:endParaRPr>
          </a:p>
          <a:p>
            <a:pPr marL="342900" indent="-342900" defTabSz="685800" fontAlgn="auto">
              <a:spcBef>
                <a:spcPts val="0"/>
              </a:spcBef>
              <a:spcAft>
                <a:spcPts val="0"/>
              </a:spcAft>
              <a:buClrTx/>
              <a:buSzTx/>
              <a:buFont typeface="Arial" panose="020B0604020202020204" pitchFamily="34" charset="0"/>
              <a:buChar char="•"/>
            </a:pPr>
            <a:endParaRPr lang="de-DE" sz="2100" dirty="0">
              <a:solidFill>
                <a:prstClr val="black"/>
              </a:solidFill>
              <a:latin typeface="Calibri" panose="020F0502020204030204"/>
              <a:cs typeface="Calibri"/>
            </a:endParaRPr>
          </a:p>
          <a:p>
            <a:pPr defTabSz="685800" fontAlgn="auto">
              <a:spcBef>
                <a:spcPts val="0"/>
              </a:spcBef>
              <a:spcAft>
                <a:spcPts val="0"/>
              </a:spcAft>
              <a:buClrTx/>
              <a:buSzTx/>
            </a:pPr>
            <a:endParaRPr lang="de-DE" sz="2100" dirty="0">
              <a:solidFill>
                <a:prstClr val="black"/>
              </a:solidFill>
              <a:latin typeface="Calibri" panose="020F0502020204030204"/>
              <a:ea typeface="+mn-ea"/>
              <a:cs typeface="Calibri" panose="020F0502020204030204"/>
            </a:endParaRPr>
          </a:p>
        </p:txBody>
      </p:sp>
    </p:spTree>
    <p:extLst>
      <p:ext uri="{BB962C8B-B14F-4D97-AF65-F5344CB8AC3E}">
        <p14:creationId xmlns:p14="http://schemas.microsoft.com/office/powerpoint/2010/main" val="413031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4294967295"/>
          </p:nvPr>
        </p:nvSpPr>
        <p:spPr>
          <a:xfrm>
            <a:off x="539750" y="3332776"/>
            <a:ext cx="8135938" cy="2832528"/>
          </a:xfrm>
        </p:spPr>
        <p:txBody>
          <a:bodyPr/>
          <a:lstStyle/>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800" dirty="0"/>
              <a:t>Basis für den Start in die Studien- und Berufsorientierung </a:t>
            </a:r>
          </a:p>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800" dirty="0"/>
              <a:t>Verfahren zur Feststellung von Stärken und Interessen </a:t>
            </a:r>
          </a:p>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800" dirty="0"/>
              <a:t>Grundlage für die individuelle Förderung und Beratung der Jugendlichen in der Schule</a:t>
            </a:r>
          </a:p>
          <a:p>
            <a:pPr marL="914400" lvl="2" indent="0" eaLnBrk="1" hangingPunct="1">
              <a:lnSpc>
                <a:spcPct val="80000"/>
              </a:lnSpc>
              <a:spcBef>
                <a:spcPts val="800"/>
              </a:spcBef>
              <a:tabLst>
                <a:tab pos="534988" algn="l"/>
                <a:tab pos="8191500" algn="l"/>
                <a:tab pos="8640763" algn="l"/>
              </a:tabLst>
            </a:pPr>
            <a:endParaRPr lang="de-DE" altLang="de-DE" sz="2000" dirty="0"/>
          </a:p>
          <a:p>
            <a:pPr marL="914400" lvl="2" indent="0" eaLnBrk="1" hangingPunct="1">
              <a:lnSpc>
                <a:spcPct val="80000"/>
              </a:lnSpc>
              <a:spcBef>
                <a:spcPts val="800"/>
              </a:spcBef>
              <a:buFont typeface="Wingdings" pitchFamily="2" charset="2"/>
              <a:buChar char="Ø"/>
              <a:tabLst>
                <a:tab pos="534988" algn="l"/>
                <a:tab pos="8191500" algn="l"/>
                <a:tab pos="8640763" algn="l"/>
              </a:tabLst>
            </a:pPr>
            <a:endParaRPr lang="de-DE" altLang="de-DE" sz="2000" dirty="0"/>
          </a:p>
        </p:txBody>
      </p:sp>
      <p:sp>
        <p:nvSpPr>
          <p:cNvPr id="8198" name="Rectangle 6"/>
          <p:cNvSpPr>
            <a:spLocks noChangeArrowheads="1"/>
          </p:cNvSpPr>
          <p:nvPr/>
        </p:nvSpPr>
        <p:spPr bwMode="auto">
          <a:xfrm>
            <a:off x="401638" y="476672"/>
            <a:ext cx="8418512" cy="8310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447675" indent="-273050" eaLnBrk="0" hangingPunct="0">
              <a:spcBef>
                <a:spcPts val="8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hangingPunct="1">
              <a:buFont typeface="Wingdings" pitchFamily="2" charset="2"/>
              <a:buNone/>
            </a:pPr>
            <a:r>
              <a:rPr lang="de-DE" sz="3600" b="1" u="sng" cap="small" dirty="0">
                <a:solidFill>
                  <a:schemeClr val="accent5">
                    <a:lumMod val="50000"/>
                  </a:schemeClr>
                </a:solidFill>
              </a:rPr>
              <a:t>Potenzialanalyse</a:t>
            </a:r>
            <a:endParaRPr lang="de-DE" altLang="de-DE" sz="3400" b="1" u="sng" dirty="0">
              <a:solidFill>
                <a:schemeClr val="accent5">
                  <a:lumMod val="50000"/>
                </a:schemeClr>
              </a:solidFill>
            </a:endParaRPr>
          </a:p>
        </p:txBody>
      </p:sp>
      <p:pic>
        <p:nvPicPr>
          <p:cNvPr id="8" name="Picture 7" descr="Präsentation-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1307726"/>
            <a:ext cx="1295673" cy="20250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 descr="Gruppenarbeit-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307726"/>
            <a:ext cx="2592288" cy="2025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4294967295"/>
          </p:nvPr>
        </p:nvSpPr>
        <p:spPr>
          <a:xfrm>
            <a:off x="401638" y="1416050"/>
            <a:ext cx="8583612" cy="5037286"/>
          </a:xfrm>
        </p:spPr>
        <p:txBody>
          <a:bodyPr/>
          <a:lstStyle/>
          <a:p>
            <a:pPr marL="353695" indent="-353695"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de-DE" altLang="de-DE" sz="1000" dirty="0"/>
          </a:p>
          <a:p>
            <a:pPr marL="353695" indent="-353695"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400" b="1" dirty="0"/>
              <a:t>Die Potenzialanalyse findet nach den Herbstferien in unserer Schule statt.</a:t>
            </a:r>
          </a:p>
          <a:p>
            <a:pPr marL="353695" indent="-353695"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400" dirty="0"/>
              <a:t>Ergebnisse werden dem Schüler/der Schülerin individuell in einem Auswertungsgespräch mit den Eltern/ Erziehungsberechtigten und ggfs. einer Lehrkraft erläutert. Ein Termin wird Ihnen bekanntgegeben. Auswertungsunterlagen erhält der Schüler in zweifacher Ausführung, eine persönliche Version und eine die ggf. zur Beratung in der Schule, im Berufswahlpass verbleiben kann. Die Ordner werden in einem verschlossenen Klassenschrank aufbewahrt.</a:t>
            </a:r>
            <a:endParaRPr lang="de-DE" dirty="0"/>
          </a:p>
          <a:p>
            <a:pPr marL="914400" lvl="2" indent="0" eaLnBrk="1" hangingPunct="1">
              <a:lnSpc>
                <a:spcPct val="80000"/>
              </a:lnSpc>
              <a:buFont typeface="Wingdings" panose="05000000000000000000" pitchFamily="2" charset="2"/>
              <a:buChar char="Ø"/>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de-DE" altLang="de-DE" sz="2000" dirty="0"/>
          </a:p>
        </p:txBody>
      </p:sp>
      <p:sp>
        <p:nvSpPr>
          <p:cNvPr id="8198" name="Rectangle 6"/>
          <p:cNvSpPr>
            <a:spLocks noChangeArrowheads="1"/>
          </p:cNvSpPr>
          <p:nvPr/>
        </p:nvSpPr>
        <p:spPr bwMode="auto">
          <a:xfrm>
            <a:off x="401638" y="476672"/>
            <a:ext cx="8418512" cy="8310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447675" indent="-273050" eaLnBrk="0" hangingPunct="0">
              <a:spcBef>
                <a:spcPts val="8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hangingPunct="1">
              <a:buFont typeface="Wingdings" pitchFamily="2" charset="2"/>
              <a:buNone/>
            </a:pPr>
            <a:r>
              <a:rPr lang="de-DE" sz="3600" b="1" u="sng" cap="small" dirty="0">
                <a:solidFill>
                  <a:schemeClr val="accent5">
                    <a:lumMod val="50000"/>
                  </a:schemeClr>
                </a:solidFill>
              </a:rPr>
              <a:t>Potenzialanalyse </a:t>
            </a:r>
            <a:endParaRPr lang="de-DE" altLang="de-DE" sz="3400" b="1" u="sng" dirty="0">
              <a:solidFill>
                <a:schemeClr val="accent5">
                  <a:lumMod val="50000"/>
                </a:schemeClr>
              </a:solidFill>
            </a:endParaRPr>
          </a:p>
        </p:txBody>
      </p:sp>
    </p:spTree>
    <p:extLst>
      <p:ext uri="{BB962C8B-B14F-4D97-AF65-F5344CB8AC3E}">
        <p14:creationId xmlns:p14="http://schemas.microsoft.com/office/powerpoint/2010/main" val="220394804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4294967295"/>
          </p:nvPr>
        </p:nvSpPr>
        <p:spPr>
          <a:xfrm>
            <a:off x="539750" y="1124744"/>
            <a:ext cx="8135938" cy="5531644"/>
          </a:xfrm>
        </p:spPr>
        <p:txBody>
          <a:bodyPr/>
          <a:lstStyle/>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de-DE" altLang="de-DE" sz="2400" dirty="0"/>
          </a:p>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400" dirty="0"/>
              <a:t>Für die Teilnahme an der Potenzialanalyse und die Erhebung der Daten ist die schriftliche Zustimmung der Eltern/Erziehungsberechtigten erforderlich.</a:t>
            </a:r>
          </a:p>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400" dirty="0"/>
              <a:t>Bei der Potenzialanalyse werden Daten der Schüler/innen erhoben: </a:t>
            </a:r>
            <a:r>
              <a:rPr lang="de-DE" altLang="de-DE" sz="2400" i="1" dirty="0"/>
              <a:t>Kerndaten</a:t>
            </a:r>
            <a:r>
              <a:rPr lang="de-DE" altLang="de-DE" sz="2400" dirty="0"/>
              <a:t> und </a:t>
            </a:r>
            <a:r>
              <a:rPr lang="de-DE" altLang="de-DE" sz="2400" i="1" dirty="0"/>
              <a:t>Ergebnisdaten</a:t>
            </a:r>
          </a:p>
          <a:p>
            <a:pPr marL="754063" lvl="1" indent="-354013" eaLnBrk="1" hangingPunct="1">
              <a:buFont typeface="Courier New" panose="02070309020205020404" pitchFamily="49" charset="0"/>
              <a:buChar char="o"/>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000" i="1" dirty="0"/>
              <a:t>Kerndaten</a:t>
            </a:r>
            <a:r>
              <a:rPr lang="de-DE" altLang="de-DE" sz="2000" dirty="0"/>
              <a:t>: Name, Schule, Geburtsdatum </a:t>
            </a:r>
          </a:p>
          <a:p>
            <a:pPr marL="754063" lvl="1" indent="-354013" eaLnBrk="1" hangingPunct="1">
              <a:buFont typeface="Courier New" panose="02070309020205020404" pitchFamily="49" charset="0"/>
              <a:buChar char="o"/>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000" i="1" dirty="0"/>
              <a:t>Ergebnisdaten</a:t>
            </a:r>
            <a:r>
              <a:rPr lang="de-DE" altLang="de-DE" sz="2000" dirty="0"/>
              <a:t>: Ergebnisse der Potenzialanalyse</a:t>
            </a:r>
          </a:p>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400" dirty="0"/>
              <a:t>Die Ergebnisdaten werden in zweifacher Ausführung an die Eltern ausgegeben. Ein Dokument soll im Berufswahlpass abgeheftet werden und dient als Grundlage für die Beratung an den Elternsprechtagen.</a:t>
            </a:r>
          </a:p>
        </p:txBody>
      </p:sp>
      <p:sp>
        <p:nvSpPr>
          <p:cNvPr id="8198" name="Rectangle 6"/>
          <p:cNvSpPr>
            <a:spLocks noChangeArrowheads="1"/>
          </p:cNvSpPr>
          <p:nvPr/>
        </p:nvSpPr>
        <p:spPr bwMode="auto">
          <a:xfrm>
            <a:off x="539750" y="476673"/>
            <a:ext cx="8280400" cy="648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447675" indent="-273050" eaLnBrk="0" hangingPunct="0">
              <a:spcBef>
                <a:spcPts val="8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hangingPunct="1">
              <a:buFont typeface="Wingdings" pitchFamily="2" charset="2"/>
              <a:buNone/>
            </a:pPr>
            <a:r>
              <a:rPr lang="de-DE" sz="3600" b="1" u="sng" cap="small" dirty="0">
                <a:solidFill>
                  <a:schemeClr val="accent5">
                    <a:lumMod val="50000"/>
                  </a:schemeClr>
                </a:solidFill>
              </a:rPr>
              <a:t>Einwilligung zur Teilnahme an der Potenzialanalyse:</a:t>
            </a:r>
            <a:endParaRPr lang="de-DE" altLang="de-DE" sz="3400" b="1" u="sng" dirty="0">
              <a:solidFill>
                <a:schemeClr val="accent5">
                  <a:lumMod val="50000"/>
                </a:schemeClr>
              </a:solidFill>
            </a:endParaRPr>
          </a:p>
        </p:txBody>
      </p:sp>
    </p:spTree>
    <p:extLst>
      <p:ext uri="{BB962C8B-B14F-4D97-AF65-F5344CB8AC3E}">
        <p14:creationId xmlns:p14="http://schemas.microsoft.com/office/powerpoint/2010/main" val="162348825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4294967295"/>
          </p:nvPr>
        </p:nvSpPr>
        <p:spPr>
          <a:xfrm>
            <a:off x="539750" y="1416050"/>
            <a:ext cx="8135938" cy="5037286"/>
          </a:xfrm>
        </p:spPr>
        <p:txBody>
          <a:bodyPr/>
          <a:lstStyle/>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de-DE" altLang="de-DE" sz="2800" dirty="0"/>
          </a:p>
          <a:p>
            <a:pPr marL="354013" indent="-354013" eaLnBrk="1" hangingPunct="1">
              <a:buFont typeface="Wingdings" panose="05000000000000000000" pitchFamily="2" charset="2"/>
              <a:buChar char="§"/>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sz="2800" dirty="0"/>
              <a:t>Eltern erhalten </a:t>
            </a:r>
          </a:p>
          <a:p>
            <a:pPr marL="754063" lvl="1" indent="-354013" eaLnBrk="1" hangingPunct="1">
              <a:buFont typeface="Courier New" panose="02070309020205020404" pitchFamily="49" charset="0"/>
              <a:buChar char="o"/>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dirty="0"/>
              <a:t>Informationen zur Einwilligungserklärung zur Potenzialanalyse </a:t>
            </a:r>
          </a:p>
          <a:p>
            <a:pPr marL="754063" lvl="1" indent="-354013" eaLnBrk="1" hangingPunct="1">
              <a:buFont typeface="Courier New" panose="02070309020205020404" pitchFamily="49" charset="0"/>
              <a:buChar char="o"/>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dirty="0"/>
              <a:t>Einwilligungserklärung zur Teilnahme an der Potenzialanalyse</a:t>
            </a:r>
          </a:p>
          <a:p>
            <a:pPr marL="754063" lvl="1" indent="-354013" eaLnBrk="1" hangingPunct="1">
              <a:buFont typeface="Courier New" panose="02070309020205020404" pitchFamily="49" charset="0"/>
              <a:buChar char="o"/>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de-DE" altLang="de-DE" dirty="0"/>
              <a:t>Einwilligungserklärung zur Nutzung des Berufsfelderkundungsportals</a:t>
            </a:r>
          </a:p>
          <a:p>
            <a:pPr marL="754063" lvl="1" indent="-354013" eaLnBrk="1" hangingPunct="1">
              <a:buFont typeface="Courier New" panose="02070309020205020404" pitchFamily="49" charset="0"/>
              <a:buChar char="o"/>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de-DE" altLang="de-DE" dirty="0"/>
          </a:p>
          <a:p>
            <a:pPr marL="914400" lvl="2" indent="0" eaLnBrk="1" hangingPunct="1">
              <a:lnSpc>
                <a:spcPct val="80000"/>
              </a:lnSpc>
              <a:spcBef>
                <a:spcPts val="800"/>
              </a:spcBef>
              <a:tabLst>
                <a:tab pos="534988" algn="l"/>
                <a:tab pos="8191500" algn="l"/>
                <a:tab pos="8640763" algn="l"/>
              </a:tabLst>
            </a:pPr>
            <a:endParaRPr lang="de-DE" altLang="de-DE" sz="2000" dirty="0"/>
          </a:p>
          <a:p>
            <a:pPr marL="914400" lvl="2" indent="0" eaLnBrk="1" hangingPunct="1">
              <a:lnSpc>
                <a:spcPct val="80000"/>
              </a:lnSpc>
              <a:spcBef>
                <a:spcPts val="800"/>
              </a:spcBef>
              <a:buFont typeface="Wingdings" pitchFamily="2" charset="2"/>
              <a:buChar char="Ø"/>
              <a:tabLst>
                <a:tab pos="534988" algn="l"/>
                <a:tab pos="8191500" algn="l"/>
                <a:tab pos="8640763" algn="l"/>
              </a:tabLst>
            </a:pPr>
            <a:endParaRPr lang="de-DE" altLang="de-DE" sz="2000" dirty="0"/>
          </a:p>
        </p:txBody>
      </p:sp>
      <p:sp>
        <p:nvSpPr>
          <p:cNvPr id="8198" name="Rectangle 6"/>
          <p:cNvSpPr>
            <a:spLocks noChangeArrowheads="1"/>
          </p:cNvSpPr>
          <p:nvPr/>
        </p:nvSpPr>
        <p:spPr bwMode="auto">
          <a:xfrm>
            <a:off x="539750" y="476672"/>
            <a:ext cx="8280400" cy="8310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447675" indent="-273050" eaLnBrk="0" hangingPunct="0">
              <a:spcBef>
                <a:spcPts val="8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hangingPunct="1">
              <a:buFont typeface="Wingdings" pitchFamily="2" charset="2"/>
              <a:buNone/>
            </a:pPr>
            <a:r>
              <a:rPr lang="de-DE" sz="3600" b="1" u="sng" cap="small" dirty="0">
                <a:solidFill>
                  <a:schemeClr val="accent5">
                    <a:lumMod val="50000"/>
                  </a:schemeClr>
                </a:solidFill>
              </a:rPr>
              <a:t>Einwilligung zur Teilnahme an der Potenzialanalyse:</a:t>
            </a:r>
            <a:endParaRPr lang="de-DE" altLang="de-DE" sz="3400" b="1" u="sng" dirty="0">
              <a:solidFill>
                <a:schemeClr val="accent5">
                  <a:lumMod val="50000"/>
                </a:schemeClr>
              </a:solidFill>
            </a:endParaRPr>
          </a:p>
        </p:txBody>
      </p:sp>
    </p:spTree>
    <p:extLst>
      <p:ext uri="{BB962C8B-B14F-4D97-AF65-F5344CB8AC3E}">
        <p14:creationId xmlns:p14="http://schemas.microsoft.com/office/powerpoint/2010/main" val="108045030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subTitle" idx="4294967295"/>
          </p:nvPr>
        </p:nvSpPr>
        <p:spPr>
          <a:xfrm>
            <a:off x="477838" y="1052513"/>
            <a:ext cx="7632700" cy="4968875"/>
          </a:xfrm>
        </p:spPr>
        <p:txBody>
          <a:bodyPr/>
          <a:lstStyle/>
          <a:p>
            <a:pPr marL="801688" indent="-801688" eaLnBrk="1" hangingPunct="1">
              <a:lnSpc>
                <a:spcPct val="80000"/>
              </a:lnSpc>
              <a:buFont typeface="Wingdings" pitchFamily="2" charset="2"/>
              <a:buNone/>
              <a:tabLst>
                <a:tab pos="80168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de-DE" altLang="de-DE" sz="2600" dirty="0"/>
              <a:t>	</a:t>
            </a:r>
            <a:endParaRPr lang="de-DE" altLang="de-DE" sz="1400" dirty="0"/>
          </a:p>
        </p:txBody>
      </p:sp>
      <p:sp>
        <p:nvSpPr>
          <p:cNvPr id="14342" name="Rectangle 6"/>
          <p:cNvSpPr>
            <a:spLocks noChangeArrowheads="1"/>
          </p:cNvSpPr>
          <p:nvPr/>
        </p:nvSpPr>
        <p:spPr bwMode="auto">
          <a:xfrm>
            <a:off x="179512" y="549275"/>
            <a:ext cx="8805738"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447675" indent="-84138" eaLnBrk="0" hangingPunct="0">
              <a:spcBef>
                <a:spcPts val="8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fontAlgn="auto" hangingPunct="1">
              <a:spcAft>
                <a:spcPts val="0"/>
              </a:spcAft>
              <a:defRPr/>
            </a:pPr>
            <a:r>
              <a:rPr lang="de-DE" b="1" u="sng" cap="small" dirty="0">
                <a:solidFill>
                  <a:schemeClr val="accent5">
                    <a:lumMod val="50000"/>
                  </a:schemeClr>
                </a:solidFill>
              </a:rPr>
              <a:t>Berufsfelderkundung</a:t>
            </a:r>
            <a:endParaRPr lang="de-DE" b="1" u="sng" dirty="0">
              <a:solidFill>
                <a:schemeClr val="accent5">
                  <a:lumMod val="50000"/>
                </a:schemeClr>
              </a:solidFill>
            </a:endParaRPr>
          </a:p>
        </p:txBody>
      </p:sp>
      <p:pic>
        <p:nvPicPr>
          <p:cNvPr id="14343" name="Picture 35" descr="Ärzte,Berufe,Chirurgen,Fotos,Frauen,Gesundheit,Gesundheitswesen,Jobs,Krankenhäuser,Krankenschwestern,Leute bei der Arbeit,Männer,Medizin,OP-Mundschutz,Personen,Röntgenstrahlen,Stethoskope,Sträucher,Uniform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271655"/>
            <a:ext cx="151130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25" descr="Berufe,Brandbekämpfung,Feuerwehrautos,Feuerwehrleute,Fotos,Jobs,Leute bei der Arbeit,Männer,Person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5653" y="1273242"/>
            <a:ext cx="15113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29" descr="Berufe,Freizeit,Gesundheit,Gesundheitswesen,Hinlegen,holistisch,Jobs,Legen,Leute bei der Arbeit,Männer,Massagen,Massagentherapeuten,Massagentherapie,Massagetisch,Massagetische,Masseure,Massieren,Personen,Photographi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1268413"/>
            <a:ext cx="1512888"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1" descr="Berufe,Bewegungen,Fotos,Gewehre,Jobs,Leute bei der Arbeit,Männer,Personen,Sicherheiten,Sicherheitsbedienstete,Uniformen,Wachpersonal,Waff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4180" y="1270000"/>
            <a:ext cx="1512888"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33" descr="Arbeitsplätze,Ausdrücke,Berufe,Büros,Fotos,Geschäft,Geschäfte,Geschäftsleute,Gesten,Grüße,Lächeln,Lächelnd,Leute bei der Arbeit,Männer,Personen,Visitenkar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54887" y="1270000"/>
            <a:ext cx="15113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p:cNvSpPr txBox="1"/>
          <p:nvPr/>
        </p:nvSpPr>
        <p:spPr>
          <a:xfrm>
            <a:off x="301461" y="1994771"/>
            <a:ext cx="8566150" cy="6140142"/>
          </a:xfrm>
          <a:prstGeom prst="rect">
            <a:avLst/>
          </a:prstGeom>
          <a:noFill/>
        </p:spPr>
        <p:txBody>
          <a:bodyPr lIns="91440" tIns="45720" rIns="91440" bIns="45720" anchor="t">
            <a:spAutoFit/>
          </a:bodyPr>
          <a:lstStyle/>
          <a:p>
            <a:endParaRPr lang="de-DE" sz="2400" dirty="0">
              <a:solidFill>
                <a:schemeClr val="tx1"/>
              </a:solidFill>
            </a:endParaRPr>
          </a:p>
          <a:p>
            <a:pPr marL="442595" indent="-442595">
              <a:buFont typeface="Wingdings" panose="05000000000000000000" pitchFamily="2" charset="2"/>
              <a:buChar char="§"/>
            </a:pPr>
            <a:endParaRPr lang="de-DE" sz="2600" dirty="0">
              <a:solidFill>
                <a:schemeClr val="tx1"/>
              </a:solidFill>
              <a:latin typeface="+mn-lt"/>
            </a:endParaRPr>
          </a:p>
          <a:p>
            <a:pPr marL="442595" indent="-442595">
              <a:buFont typeface="Wingdings" panose="05000000000000000000" pitchFamily="2" charset="2"/>
              <a:buChar char="§"/>
            </a:pPr>
            <a:r>
              <a:rPr lang="de-DE" sz="2600" dirty="0">
                <a:solidFill>
                  <a:schemeClr val="tx1"/>
                </a:solidFill>
                <a:latin typeface="+mn-lt"/>
              </a:rPr>
              <a:t>Drei Praxistage in unterschiedlichen Berufsfeldern  in Unternehmen/Behörden/Institutionen in der Klasse 8</a:t>
            </a:r>
          </a:p>
          <a:p>
            <a:endParaRPr lang="de-DE" sz="2600" dirty="0">
              <a:solidFill>
                <a:schemeClr val="tx1"/>
              </a:solidFill>
              <a:latin typeface="+mn-lt"/>
              <a:ea typeface="Arial Unicode MS"/>
              <a:cs typeface="Arial Unicode MS"/>
            </a:endParaRPr>
          </a:p>
          <a:p>
            <a:pPr marL="457200" indent="-457200">
              <a:buFont typeface="Wingdings" panose="05000000000000000000" pitchFamily="2" charset="2"/>
              <a:buChar char="§"/>
            </a:pPr>
            <a:r>
              <a:rPr lang="de-DE" sz="2600" b="1" dirty="0">
                <a:solidFill>
                  <a:schemeClr val="tx1"/>
                </a:solidFill>
                <a:latin typeface="+mn-lt"/>
                <a:ea typeface="Arial Unicode MS"/>
                <a:cs typeface="Arial Unicode MS"/>
              </a:rPr>
              <a:t>Durchführungstermine der Schule:</a:t>
            </a:r>
          </a:p>
          <a:p>
            <a:pPr marL="457200" indent="-457200">
              <a:buFont typeface="Wingdings" panose="05000000000000000000" pitchFamily="2" charset="2"/>
              <a:buChar char="§"/>
            </a:pPr>
            <a:r>
              <a:rPr lang="de-DE" sz="2600" b="1">
                <a:solidFill>
                  <a:schemeClr val="tx1"/>
                </a:solidFill>
                <a:latin typeface="+mn-lt"/>
                <a:ea typeface="Arial Unicode MS"/>
                <a:cs typeface="Arial Unicode MS"/>
              </a:rPr>
              <a:t>2.04.25, 3.04.25 und 2.07.25   </a:t>
            </a:r>
            <a:endParaRPr lang="de-DE" sz="2600" b="1" dirty="0">
              <a:solidFill>
                <a:schemeClr val="tx1"/>
              </a:solidFill>
              <a:latin typeface="+mn-lt"/>
              <a:ea typeface="Arial Unicode MS"/>
              <a:cs typeface="Arial Unicode MS"/>
            </a:endParaRPr>
          </a:p>
          <a:p>
            <a:pPr marL="457200" indent="-457200">
              <a:buFont typeface="Wingdings" panose="05000000000000000000" pitchFamily="2" charset="2"/>
              <a:buChar char="§"/>
            </a:pPr>
            <a:endParaRPr lang="de-DE" sz="2600" b="1" dirty="0">
              <a:solidFill>
                <a:schemeClr val="tx1"/>
              </a:solidFill>
              <a:latin typeface="+mn-lt"/>
              <a:ea typeface="Arial Unicode MS"/>
              <a:cs typeface="Arial Unicode MS"/>
            </a:endParaRPr>
          </a:p>
          <a:p>
            <a:pPr marL="457200" marR="0" lvl="0" indent="-457200" algn="l" defTabSz="449263" rtl="0" eaLnBrk="1" fontAlgn="base" latinLnBrk="0" hangingPunct="1">
              <a:lnSpc>
                <a:spcPct val="100000"/>
              </a:lnSpc>
              <a:spcBef>
                <a:spcPct val="0"/>
              </a:spcBef>
              <a:spcAft>
                <a:spcPct val="0"/>
              </a:spcAft>
              <a:buClr>
                <a:srgbClr val="000000"/>
              </a:buClr>
              <a:buSzPct val="100000"/>
              <a:buFont typeface="Wingdings" panose="05000000000000000000" pitchFamily="2" charset="2"/>
              <a:buChar char="§"/>
              <a:tabLst/>
              <a:defRPr/>
            </a:pPr>
            <a:r>
              <a:rPr kumimoji="0" lang="de-DE" sz="2600" b="0" i="0" u="none" strike="noStrike" kern="1200" cap="none" spc="0" normalizeH="0" baseline="0" noProof="0" dirty="0">
                <a:ln>
                  <a:noFill/>
                </a:ln>
                <a:solidFill>
                  <a:srgbClr val="000000"/>
                </a:solidFill>
                <a:effectLst/>
                <a:uLnTx/>
                <a:uFillTx/>
                <a:latin typeface="Arial"/>
                <a:ea typeface="Arial Unicode MS" pitchFamily="34" charset="-128"/>
              </a:rPr>
              <a:t>Orientierung an Ergebnissen der Potenzialanalyse</a:t>
            </a:r>
          </a:p>
          <a:p>
            <a:pPr marL="0" marR="0" lvl="0" indent="0" algn="l" defTabSz="449263" rtl="0" eaLnBrk="1" fontAlgn="base" latinLnBrk="0" hangingPunct="1">
              <a:lnSpc>
                <a:spcPct val="100000"/>
              </a:lnSpc>
              <a:spcBef>
                <a:spcPct val="0"/>
              </a:spcBef>
              <a:spcAft>
                <a:spcPct val="0"/>
              </a:spcAft>
              <a:buClr>
                <a:srgbClr val="000000"/>
              </a:buClr>
              <a:buSzPct val="100000"/>
              <a:buFont typeface="Wingdings" panose="05000000000000000000" pitchFamily="2" charset="2"/>
              <a:buChar char="§"/>
              <a:tabLst/>
              <a:defRPr/>
            </a:pPr>
            <a:r>
              <a:rPr kumimoji="0" lang="de-DE" sz="2600" b="0" i="0" u="none" strike="noStrike" kern="1200" cap="none" spc="0" normalizeH="0" baseline="0" noProof="0" dirty="0">
                <a:ln>
                  <a:noFill/>
                </a:ln>
                <a:solidFill>
                  <a:srgbClr val="000000"/>
                </a:solidFill>
                <a:effectLst/>
                <a:uLnTx/>
                <a:uFillTx/>
                <a:latin typeface="Arial"/>
                <a:ea typeface="Arial Unicode MS" pitchFamily="34" charset="-128"/>
              </a:rPr>
              <a:t>   Entscheidungsgrundlage für die Schulpraktika in </a:t>
            </a:r>
          </a:p>
          <a:p>
            <a:pPr marL="0" marR="0" lvl="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a:pPr>
            <a:r>
              <a:rPr kumimoji="0" lang="de-DE" sz="2600" b="0" i="0" u="none" strike="noStrike" kern="1200" cap="none" spc="0" normalizeH="0" baseline="0" noProof="0" dirty="0">
                <a:ln>
                  <a:noFill/>
                </a:ln>
                <a:solidFill>
                  <a:srgbClr val="000000"/>
                </a:solidFill>
                <a:effectLst/>
                <a:uLnTx/>
                <a:uFillTx/>
                <a:latin typeface="Arial"/>
                <a:ea typeface="Arial Unicode MS"/>
                <a:cs typeface="Arial Unicode MS"/>
              </a:rPr>
              <a:t>     den Klassen 9 und 10</a:t>
            </a:r>
          </a:p>
          <a:p>
            <a:r>
              <a:rPr lang="de-DE" sz="2800" dirty="0">
                <a:effectLst/>
                <a:latin typeface="Calibri" panose="020F0502020204030204" pitchFamily="34" charset="0"/>
                <a:ea typeface="Times New Roman" panose="02020603050405020304" pitchFamily="18" charset="0"/>
              </a:rPr>
              <a:t>6.4., 27.4. und 12.23.26.4., 27.4. und 12.6.23.</a:t>
            </a:r>
            <a:endParaRPr lang="de-DE" sz="2600" b="1" dirty="0">
              <a:solidFill>
                <a:schemeClr val="tx1"/>
              </a:solidFill>
              <a:latin typeface="+mn-lt"/>
              <a:ea typeface="Arial Unicode MS"/>
              <a:cs typeface="Arial Unicode MS"/>
            </a:endParaRPr>
          </a:p>
          <a:p>
            <a:endParaRPr lang="de-DE" sz="2600" b="1" dirty="0">
              <a:solidFill>
                <a:schemeClr val="tx1"/>
              </a:solidFill>
              <a:latin typeface="+mn-lt"/>
              <a:ea typeface="Arial Unicode MS"/>
              <a:cs typeface="Arial Unicode MS"/>
            </a:endParaRPr>
          </a:p>
          <a:p>
            <a:pPr>
              <a:spcAft>
                <a:spcPts val="600"/>
              </a:spcAft>
            </a:pPr>
            <a:endParaRPr lang="de-DE" sz="2600" dirty="0">
              <a:solidFill>
                <a:schemeClr val="tx1"/>
              </a:solidFill>
              <a:latin typeface="+mn-lt"/>
            </a:endParaRPr>
          </a:p>
          <a:p>
            <a:pPr>
              <a:spcAft>
                <a:spcPts val="600"/>
              </a:spcAft>
            </a:pPr>
            <a:endParaRPr lang="de-DE" sz="2400" dirty="0">
              <a:solidFill>
                <a:schemeClr val="tx1"/>
              </a:solidFill>
              <a:latin typeface="+mn-lt"/>
            </a:endParaRPr>
          </a:p>
        </p:txBody>
      </p:sp>
    </p:spTree>
    <p:extLst>
      <p:ext uri="{BB962C8B-B14F-4D97-AF65-F5344CB8AC3E}">
        <p14:creationId xmlns:p14="http://schemas.microsoft.com/office/powerpoint/2010/main" val="95426325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539750" y="404813"/>
            <a:ext cx="8218853" cy="6032421"/>
          </a:xfrm>
          <a:prstGeom prst="rect">
            <a:avLst/>
          </a:prstGeom>
        </p:spPr>
        <p:txBody>
          <a:bodyPr wrap="none">
            <a:spAutoFit/>
          </a:bodyPr>
          <a:lstStyle/>
          <a:p>
            <a:pPr eaLnBrk="1" fontAlgn="auto" hangingPunct="1">
              <a:spcAft>
                <a:spcPts val="0"/>
              </a:spcAft>
              <a:defRPr/>
            </a:pPr>
            <a:r>
              <a:rPr lang="de-DE" sz="3200" b="1" u="sng" cap="small" dirty="0">
                <a:solidFill>
                  <a:schemeClr val="accent5">
                    <a:lumMod val="50000"/>
                  </a:schemeClr>
                </a:solidFill>
              </a:rPr>
              <a:t>Wahl des Berufsfelderkundungsplatzes</a:t>
            </a:r>
            <a:endParaRPr lang="de-DE" sz="3200" b="1" u="sng" dirty="0">
              <a:solidFill>
                <a:schemeClr val="accent5">
                  <a:lumMod val="50000"/>
                </a:schemeClr>
              </a:solidFill>
            </a:endParaRPr>
          </a:p>
          <a:p>
            <a:pPr>
              <a:buFont typeface="Wingdings" pitchFamily="2" charset="2"/>
              <a:buNone/>
              <a:defRPr/>
            </a:pPr>
            <a:endParaRPr lang="de-DE" altLang="de-DE" sz="3400" b="1" u="sng" dirty="0">
              <a:solidFill>
                <a:schemeClr val="accent2"/>
              </a:solidFill>
            </a:endParaRPr>
          </a:p>
          <a:p>
            <a:pPr marL="457200" indent="-457200">
              <a:buFont typeface="Wingdings" panose="05000000000000000000" pitchFamily="2" charset="2"/>
              <a:buChar char="§"/>
              <a:defRPr/>
            </a:pPr>
            <a:r>
              <a:rPr lang="de-DE" altLang="de-DE" sz="2600" dirty="0">
                <a:solidFill>
                  <a:schemeClr val="tx1"/>
                </a:solidFill>
              </a:rPr>
              <a:t>Unterstützung durch Berufsberatung</a:t>
            </a:r>
          </a:p>
          <a:p>
            <a:pPr>
              <a:defRPr/>
            </a:pPr>
            <a:r>
              <a:rPr lang="de-DE" altLang="de-DE" sz="2600" dirty="0">
                <a:solidFill>
                  <a:schemeClr val="tx1"/>
                </a:solidFill>
              </a:rPr>
              <a:t>     und externe Partner der Schule </a:t>
            </a:r>
          </a:p>
          <a:p>
            <a:pPr marL="457200" indent="-457200">
              <a:buFont typeface="Wingdings" panose="05000000000000000000" pitchFamily="2" charset="2"/>
              <a:buChar char="§"/>
              <a:defRPr/>
            </a:pPr>
            <a:r>
              <a:rPr lang="de-DE" altLang="de-DE" sz="2600" dirty="0">
                <a:solidFill>
                  <a:schemeClr val="tx1"/>
                </a:solidFill>
              </a:rPr>
              <a:t>Regionales Buchungsportal unter </a:t>
            </a:r>
            <a:r>
              <a:rPr lang="de-DE" altLang="de-DE" sz="2600" b="1" dirty="0">
                <a:solidFill>
                  <a:schemeClr val="tx1"/>
                </a:solidFill>
                <a:hlinkClick r:id="rId3"/>
              </a:rPr>
              <a:t>www.bo-brs.de</a:t>
            </a:r>
            <a:r>
              <a:rPr lang="de-DE" altLang="de-DE" sz="2600" dirty="0">
                <a:solidFill>
                  <a:schemeClr val="tx1"/>
                </a:solidFill>
              </a:rPr>
              <a:t> </a:t>
            </a:r>
          </a:p>
          <a:p>
            <a:pPr>
              <a:defRPr/>
            </a:pPr>
            <a:r>
              <a:rPr lang="de-DE" altLang="de-DE" sz="2600" b="1" dirty="0">
                <a:solidFill>
                  <a:schemeClr val="tx1"/>
                </a:solidFill>
              </a:rPr>
              <a:t>	</a:t>
            </a:r>
          </a:p>
          <a:p>
            <a:pPr>
              <a:defRPr/>
            </a:pPr>
            <a:endParaRPr lang="de-DE" altLang="de-DE" sz="2600" b="1" dirty="0">
              <a:solidFill>
                <a:schemeClr val="tx1"/>
              </a:solidFill>
            </a:endParaRPr>
          </a:p>
          <a:p>
            <a:pPr>
              <a:defRPr/>
            </a:pPr>
            <a:endParaRPr lang="de-DE" altLang="de-DE" sz="3400" dirty="0">
              <a:solidFill>
                <a:schemeClr val="tx1"/>
              </a:solidFill>
            </a:endParaRPr>
          </a:p>
          <a:p>
            <a:pPr>
              <a:defRPr/>
            </a:pPr>
            <a:r>
              <a:rPr lang="de-DE" altLang="de-DE" sz="3400" dirty="0">
                <a:solidFill>
                  <a:schemeClr val="tx1"/>
                </a:solidFill>
              </a:rPr>
              <a:t> </a:t>
            </a:r>
          </a:p>
          <a:p>
            <a:pPr>
              <a:defRPr/>
            </a:pPr>
            <a:endParaRPr lang="de-DE" altLang="de-DE" sz="3400" dirty="0">
              <a:solidFill>
                <a:schemeClr val="tx1"/>
              </a:solidFill>
            </a:endParaRPr>
          </a:p>
          <a:p>
            <a:pPr marL="457200" indent="-457200">
              <a:buFont typeface="Wingdings" panose="05000000000000000000" pitchFamily="2" charset="2"/>
              <a:buChar char="§"/>
              <a:defRPr/>
            </a:pPr>
            <a:endParaRPr lang="de-DE" altLang="de-DE" sz="1000" dirty="0">
              <a:solidFill>
                <a:schemeClr val="tx1"/>
              </a:solidFill>
            </a:endParaRPr>
          </a:p>
          <a:p>
            <a:pPr marL="457200" indent="-457200">
              <a:buFont typeface="Wingdings" panose="05000000000000000000" pitchFamily="2" charset="2"/>
              <a:buChar char="§"/>
              <a:defRPr/>
            </a:pPr>
            <a:r>
              <a:rPr lang="de-DE" altLang="de-DE" sz="2600" dirty="0">
                <a:solidFill>
                  <a:schemeClr val="tx1"/>
                </a:solidFill>
              </a:rPr>
              <a:t>Separate Zustimmung der Eltern/Erziehungs-</a:t>
            </a:r>
          </a:p>
          <a:p>
            <a:pPr>
              <a:defRPr/>
            </a:pPr>
            <a:r>
              <a:rPr lang="de-DE" altLang="de-DE" sz="2600" dirty="0">
                <a:solidFill>
                  <a:schemeClr val="tx1"/>
                </a:solidFill>
              </a:rPr>
              <a:t>	berechtigten zur Nutzung der Schüler-Kerndaten </a:t>
            </a:r>
          </a:p>
          <a:p>
            <a:pPr>
              <a:defRPr/>
            </a:pPr>
            <a:r>
              <a:rPr lang="de-DE" altLang="de-DE" sz="2600" dirty="0">
                <a:solidFill>
                  <a:schemeClr val="tx1"/>
                </a:solidFill>
              </a:rPr>
              <a:t>	erforderlich</a:t>
            </a:r>
            <a:endParaRPr lang="de-DE" altLang="de-DE" sz="3400" dirty="0">
              <a:solidFill>
                <a:schemeClr val="tx1"/>
              </a:solidFill>
            </a:endParaRPr>
          </a:p>
        </p:txBody>
      </p:sp>
      <p:pic>
        <p:nvPicPr>
          <p:cNvPr id="15363"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7760" t="9718" r="20187" b="51858"/>
          <a:stretch/>
        </p:blipFill>
        <p:spPr bwMode="auto">
          <a:xfrm>
            <a:off x="1763688" y="2924944"/>
            <a:ext cx="5184576" cy="194421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00B8FF"/>
                </a:solidFill>
              </a14:hiddenFill>
            </a:ext>
          </a:extLst>
        </p:spPr>
      </p:pic>
    </p:spTree>
    <p:extLst>
      <p:ext uri="{BB962C8B-B14F-4D97-AF65-F5344CB8AC3E}">
        <p14:creationId xmlns:p14="http://schemas.microsoft.com/office/powerpoint/2010/main" val="573989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4294967295"/>
          </p:nvPr>
        </p:nvSpPr>
        <p:spPr>
          <a:xfrm>
            <a:off x="539750" y="1619102"/>
            <a:ext cx="8135938" cy="5037286"/>
          </a:xfrm>
        </p:spPr>
        <p:txBody>
          <a:bodyPr/>
          <a:lstStyle/>
          <a:p>
            <a:pPr marL="754063" lvl="1" indent="-354013" eaLnBrk="1" hangingPunct="1">
              <a:buFont typeface="Courier New" panose="02070309020205020404" pitchFamily="49" charset="0"/>
              <a:buChar char="o"/>
              <a:tabLst>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de-DE" altLang="de-DE" dirty="0"/>
          </a:p>
          <a:p>
            <a:pPr marL="914400" lvl="2" indent="0" eaLnBrk="1" hangingPunct="1">
              <a:lnSpc>
                <a:spcPct val="80000"/>
              </a:lnSpc>
              <a:spcBef>
                <a:spcPts val="800"/>
              </a:spcBef>
              <a:tabLst>
                <a:tab pos="534988" algn="l"/>
                <a:tab pos="8191500" algn="l"/>
                <a:tab pos="8640763" algn="l"/>
              </a:tabLst>
            </a:pPr>
            <a:endParaRPr lang="de-DE" altLang="de-DE" sz="2000" dirty="0"/>
          </a:p>
          <a:p>
            <a:pPr marL="914400" lvl="2" indent="0" eaLnBrk="1" hangingPunct="1">
              <a:lnSpc>
                <a:spcPct val="80000"/>
              </a:lnSpc>
              <a:spcBef>
                <a:spcPts val="800"/>
              </a:spcBef>
              <a:buFont typeface="Wingdings" pitchFamily="2" charset="2"/>
              <a:buChar char="Ø"/>
              <a:tabLst>
                <a:tab pos="534988" algn="l"/>
                <a:tab pos="8191500" algn="l"/>
                <a:tab pos="8640763" algn="l"/>
              </a:tabLst>
            </a:pPr>
            <a:endParaRPr lang="de-DE" altLang="de-DE" sz="2000" dirty="0"/>
          </a:p>
        </p:txBody>
      </p:sp>
      <p:sp>
        <p:nvSpPr>
          <p:cNvPr id="8198" name="Rectangle 6"/>
          <p:cNvSpPr>
            <a:spLocks noChangeArrowheads="1"/>
          </p:cNvSpPr>
          <p:nvPr/>
        </p:nvSpPr>
        <p:spPr bwMode="auto">
          <a:xfrm>
            <a:off x="539750" y="476672"/>
            <a:ext cx="8280400" cy="8310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447675" indent="-273050" eaLnBrk="0" hangingPunct="0">
              <a:spcBef>
                <a:spcPts val="8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hangingPunct="1">
              <a:buFont typeface="Wingdings" pitchFamily="2" charset="2"/>
              <a:buNone/>
            </a:pPr>
            <a:r>
              <a:rPr lang="de-DE" sz="3600" b="1" u="sng" cap="small" dirty="0">
                <a:solidFill>
                  <a:schemeClr val="accent5">
                    <a:lumMod val="50000"/>
                  </a:schemeClr>
                </a:solidFill>
              </a:rPr>
              <a:t>Berufswahlpass</a:t>
            </a:r>
            <a:endParaRPr lang="de-DE" altLang="de-DE" sz="3400" b="1" u="sng" dirty="0">
              <a:solidFill>
                <a:schemeClr val="accent5">
                  <a:lumMod val="50000"/>
                </a:schemeClr>
              </a:solidFill>
            </a:endParaRPr>
          </a:p>
        </p:txBody>
      </p:sp>
      <p:sp>
        <p:nvSpPr>
          <p:cNvPr id="5" name="Rechteck 4"/>
          <p:cNvSpPr/>
          <p:nvPr/>
        </p:nvSpPr>
        <p:spPr>
          <a:xfrm>
            <a:off x="539750" y="4409301"/>
            <a:ext cx="7992690" cy="1323439"/>
          </a:xfrm>
          <a:prstGeom prst="rect">
            <a:avLst/>
          </a:prstGeom>
        </p:spPr>
        <p:txBody>
          <a:bodyPr wrap="square">
            <a:spAutoFit/>
          </a:bodyPr>
          <a:lstStyle/>
          <a:p>
            <a:pPr marL="0" lvl="2" indent="0" algn="ctr"/>
            <a:r>
              <a:rPr lang="de-DE" sz="2800" dirty="0">
                <a:solidFill>
                  <a:schemeClr val="tx1"/>
                </a:solidFill>
              </a:rPr>
              <a:t>„Portfolioinstrument“ in der Region</a:t>
            </a:r>
          </a:p>
          <a:p>
            <a:pPr marL="0" lvl="2" indent="0" algn="ctr"/>
            <a:r>
              <a:rPr lang="de-DE" sz="2800" dirty="0">
                <a:solidFill>
                  <a:schemeClr val="tx1"/>
                </a:solidFill>
              </a:rPr>
              <a:t>Berufswahlpass NRW </a:t>
            </a:r>
          </a:p>
          <a:p>
            <a:pPr marL="0" lvl="2" indent="0" algn="ctr"/>
            <a:r>
              <a:rPr lang="de-DE" sz="2400" dirty="0">
                <a:solidFill>
                  <a:schemeClr val="tx1"/>
                </a:solidFill>
              </a:rPr>
              <a:t>(auch in Leichter Sprache erhältlich)</a:t>
            </a:r>
          </a:p>
        </p:txBody>
      </p:sp>
      <p:pic>
        <p:nvPicPr>
          <p:cNvPr id="6" name="Picture 2" descr="https://www.schul-welt.de/tl_files/ritterbach/Leseproben/Cover%20BWP%20fuer%20Shop%20369x600%20pix.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3277" y="1124744"/>
            <a:ext cx="1853346" cy="301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64343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subTitle" idx="4294967295"/>
          </p:nvPr>
        </p:nvSpPr>
        <p:spPr>
          <a:xfrm>
            <a:off x="251520" y="1196752"/>
            <a:ext cx="8640960" cy="4896073"/>
          </a:xfrm>
        </p:spPr>
        <p:txBody>
          <a:bodyPr/>
          <a:lstStyle/>
          <a:p>
            <a:pPr marL="179388" lvl="0" indent="-1588" algn="ctr" eaLnBrk="1" hangingPunct="1">
              <a:tabLst>
                <a:tab pos="539750" algn="l"/>
                <a:tab pos="8191500" algn="l"/>
                <a:tab pos="8640763" algn="l"/>
              </a:tabLst>
            </a:pPr>
            <a:r>
              <a:rPr lang="de-DE" sz="2800" dirty="0">
                <a:solidFill>
                  <a:schemeClr val="tx1"/>
                </a:solidFill>
                <a:sym typeface="Wingdings" pitchFamily="2" charset="2"/>
              </a:rPr>
              <a:t>Weitere Informationen, Termine, Buchungsportal </a:t>
            </a:r>
          </a:p>
          <a:p>
            <a:pPr marL="179388" lvl="0" indent="-1588" algn="ctr" eaLnBrk="1" hangingPunct="1">
              <a:tabLst>
                <a:tab pos="539750" algn="l"/>
                <a:tab pos="8191500" algn="l"/>
                <a:tab pos="8640763" algn="l"/>
              </a:tabLst>
            </a:pPr>
            <a:r>
              <a:rPr lang="de-DE" sz="2800" dirty="0">
                <a:solidFill>
                  <a:schemeClr val="tx1"/>
                </a:solidFill>
                <a:sym typeface="Wingdings" pitchFamily="2" charset="2"/>
              </a:rPr>
              <a:t>für Berufsfelderkundungen, Praktikumsbörse unter</a:t>
            </a:r>
          </a:p>
          <a:p>
            <a:pPr marL="179388" lvl="0" indent="-1588" algn="ctr" eaLnBrk="1" hangingPunct="1">
              <a:tabLst>
                <a:tab pos="539750" algn="l"/>
                <a:tab pos="8191500" algn="l"/>
                <a:tab pos="8640763" algn="l"/>
              </a:tabLst>
            </a:pPr>
            <a:r>
              <a:rPr lang="de-DE" sz="2600" b="1" dirty="0">
                <a:solidFill>
                  <a:schemeClr val="tx1"/>
                </a:solidFill>
                <a:sym typeface="Wingdings" pitchFamily="2" charset="2"/>
              </a:rPr>
              <a:t>www.bo-brs.de</a:t>
            </a:r>
            <a:endParaRPr lang="de-DE" sz="2600" b="1" dirty="0">
              <a:solidFill>
                <a:schemeClr val="tx1"/>
              </a:solidFill>
            </a:endParaRPr>
          </a:p>
          <a:p>
            <a:pPr marL="901700" indent="-363538" eaLnBrk="1" hangingPunct="1">
              <a:buFont typeface="Wingdings" pitchFamily="2" charset="2"/>
              <a:buNone/>
              <a:tabLst>
                <a:tab pos="901700" algn="l"/>
                <a:tab pos="8191500" algn="l"/>
                <a:tab pos="8640763" algn="l"/>
              </a:tabLst>
            </a:pPr>
            <a:endParaRPr lang="de-DE" altLang="de-DE" sz="2400" dirty="0">
              <a:solidFill>
                <a:schemeClr val="tx1"/>
              </a:solidFill>
            </a:endParaRPr>
          </a:p>
        </p:txBody>
      </p:sp>
      <p:sp>
        <p:nvSpPr>
          <p:cNvPr id="10246" name="Rectangle 6"/>
          <p:cNvSpPr>
            <a:spLocks noChangeArrowheads="1"/>
          </p:cNvSpPr>
          <p:nvPr/>
        </p:nvSpPr>
        <p:spPr bwMode="auto">
          <a:xfrm>
            <a:off x="376211" y="232209"/>
            <a:ext cx="8496300" cy="806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447675" indent="-447675" eaLnBrk="0" hangingPunct="0">
              <a:spcBef>
                <a:spcPts val="8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3200">
                <a:solidFill>
                  <a:srgbClr val="000000"/>
                </a:solidFill>
                <a:latin typeface="Arial" charset="0"/>
                <a:ea typeface="Arial Unicode MS" pitchFamily="34" charset="-128"/>
                <a:cs typeface="Arial Unicode MS" pitchFamily="34" charset="-128"/>
              </a:defRPr>
            </a:lvl1pPr>
            <a:lvl2pPr marL="719138" eaLnBrk="0" hangingPunct="0">
              <a:spcBef>
                <a:spcPts val="7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800">
                <a:solidFill>
                  <a:srgbClr val="000000"/>
                </a:solidFill>
                <a:latin typeface="Arial" charset="0"/>
                <a:ea typeface="Arial Unicode MS" pitchFamily="34" charset="-128"/>
                <a:cs typeface="Arial Unicode MS" pitchFamily="34" charset="-128"/>
              </a:defRPr>
            </a:lvl2pPr>
            <a:lvl3pPr marL="914400" eaLnBrk="0" hangingPunct="0">
              <a:spcBef>
                <a:spcPts val="6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400">
                <a:solidFill>
                  <a:srgbClr val="000000"/>
                </a:solidFill>
                <a:latin typeface="Arial" charset="0"/>
                <a:ea typeface="Arial Unicode MS" pitchFamily="34" charset="-128"/>
                <a:cs typeface="Arial Unicode MS" pitchFamily="34" charset="-128"/>
              </a:defRPr>
            </a:lvl3pPr>
            <a:lvl4pPr marL="13716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4pPr>
            <a:lvl5pPr marL="1828800" eaLnBrk="0" hangingPunct="0">
              <a:spcBef>
                <a:spcPts val="500"/>
              </a:spcBef>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5pPr>
            <a:lvl6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6pPr>
            <a:lvl7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7pPr>
            <a:lvl8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8pPr>
            <a:lvl9pPr indent="-228600" defTabSz="449263" eaLnBrk="0" fontAlgn="base" hangingPunct="0">
              <a:spcBef>
                <a:spcPts val="500"/>
              </a:spcBef>
              <a:spcAft>
                <a:spcPct val="0"/>
              </a:spcAft>
              <a:buClr>
                <a:srgbClr val="000000"/>
              </a:buClr>
              <a:buSzPct val="100000"/>
              <a:buFont typeface="Times New Roman" pitchFamily="18" charset="0"/>
              <a:tabLst>
                <a:tab pos="447675"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sz="2000">
                <a:solidFill>
                  <a:srgbClr val="000000"/>
                </a:solidFill>
                <a:latin typeface="Arial" charset="0"/>
                <a:ea typeface="Arial Unicode MS" pitchFamily="34" charset="-128"/>
                <a:cs typeface="Arial Unicode MS" pitchFamily="34" charset="-128"/>
              </a:defRPr>
            </a:lvl9pPr>
          </a:lstStyle>
          <a:p>
            <a:pPr algn="ctr" eaLnBrk="1" hangingPunct="1">
              <a:buFont typeface="Wingdings" pitchFamily="2" charset="2"/>
              <a:buNone/>
            </a:pPr>
            <a:endParaRPr lang="de-DE" sz="600" b="1" u="sng" cap="small" dirty="0">
              <a:solidFill>
                <a:schemeClr val="accent5">
                  <a:lumMod val="50000"/>
                </a:schemeClr>
              </a:solidFill>
            </a:endParaRPr>
          </a:p>
          <a:p>
            <a:pPr algn="ctr" eaLnBrk="1" hangingPunct="1">
              <a:buFont typeface="Wingdings" pitchFamily="2" charset="2"/>
              <a:buNone/>
            </a:pPr>
            <a:r>
              <a:rPr lang="de-DE" sz="2800" b="1" u="sng" cap="small" dirty="0">
                <a:solidFill>
                  <a:schemeClr val="accent5">
                    <a:lumMod val="50000"/>
                  </a:schemeClr>
                </a:solidFill>
              </a:rPr>
              <a:t>Übergang Schule – Beruf im Rhein-Sieg-Kreis</a:t>
            </a:r>
            <a:endParaRPr lang="de-DE" altLang="de-DE" sz="2800" i="1" u="sng" dirty="0">
              <a:solidFill>
                <a:schemeClr val="accent5">
                  <a:lumMod val="50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195" y="2861455"/>
            <a:ext cx="5686332" cy="3409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spect="1" noChangeArrowheads="1" noTextEdit="1"/>
          </p:cNvSpPr>
          <p:nvPr/>
        </p:nvSpPr>
        <p:spPr bwMode="auto">
          <a:xfrm>
            <a:off x="304800" y="434975"/>
            <a:ext cx="8612188" cy="604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 name="AutoShape 2"/>
          <p:cNvSpPr>
            <a:spLocks noChangeAspect="1" noChangeArrowheads="1" noTextEdit="1"/>
          </p:cNvSpPr>
          <p:nvPr/>
        </p:nvSpPr>
        <p:spPr bwMode="auto">
          <a:xfrm>
            <a:off x="425450" y="476250"/>
            <a:ext cx="861218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de-DE" dirty="0">
              <a:effectLst>
                <a:outerShdw blurRad="50800" dist="38100" dir="18900000" algn="bl" rotWithShape="0">
                  <a:prstClr val="black">
                    <a:alpha val="40000"/>
                  </a:prstClr>
                </a:outerShdw>
              </a:effectLst>
            </a:endParaRPr>
          </a:p>
        </p:txBody>
      </p:sp>
      <p:sp>
        <p:nvSpPr>
          <p:cNvPr id="4103" name="Rectangle 9"/>
          <p:cNvSpPr>
            <a:spLocks noGrp="1" noChangeArrowheads="1"/>
          </p:cNvSpPr>
          <p:nvPr>
            <p:ph type="title"/>
          </p:nvPr>
        </p:nvSpPr>
        <p:spPr>
          <a:xfrm flipV="1">
            <a:off x="-684213" y="5300663"/>
            <a:ext cx="215900" cy="184150"/>
          </a:xfrm>
        </p:spPr>
        <p:txBody>
          <a:bodyPr/>
          <a:lstStyle/>
          <a:p>
            <a:r>
              <a:rPr lang="de-DE" altLang="de-DE" sz="4000"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dirty="0"/>
              <a:t> </a:t>
            </a:r>
            <a:br>
              <a:rPr lang="de-DE" altLang="de-DE" sz="4000" dirty="0"/>
            </a:br>
            <a:r>
              <a:rPr lang="de-DE" altLang="de-DE" sz="4000"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r>
              <a:rPr lang="de-DE" altLang="de-DE" sz="4000"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dirty="0"/>
              <a:t> </a:t>
            </a:r>
            <a:br>
              <a:rPr lang="de-DE" altLang="de-DE" sz="4000" dirty="0"/>
            </a:br>
            <a:r>
              <a:rPr lang="de-DE" altLang="de-DE" sz="4000"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dirty="0"/>
              <a:t> </a:t>
            </a:r>
            <a:br>
              <a:rPr lang="de-DE" altLang="de-DE" sz="4000" dirty="0"/>
            </a:br>
            <a:r>
              <a:rPr lang="de-DE" altLang="de-DE" sz="4000" dirty="0"/>
              <a:t> </a:t>
            </a:r>
            <a:br>
              <a:rPr lang="de-DE" altLang="de-DE" sz="4000" dirty="0"/>
            </a:b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b="1" dirty="0"/>
              <a:t> </a:t>
            </a:r>
            <a:br>
              <a:rPr lang="de-DE" altLang="de-DE" sz="4000" dirty="0"/>
            </a:br>
            <a:r>
              <a:rPr lang="de-DE" altLang="de-DE" sz="4000" dirty="0"/>
              <a:t> </a:t>
            </a:r>
            <a:br>
              <a:rPr lang="de-DE" altLang="de-DE" sz="4000" dirty="0"/>
            </a:br>
            <a:r>
              <a:rPr lang="de-DE" altLang="de-DE" sz="4000" dirty="0"/>
              <a:t> </a:t>
            </a:r>
            <a:br>
              <a:rPr lang="de-DE" altLang="de-DE" sz="4000" dirty="0"/>
            </a:br>
            <a:br>
              <a:rPr lang="de-DE" altLang="de-DE" sz="4000" b="1" u="sng" dirty="0">
                <a:solidFill>
                  <a:schemeClr val="accent2"/>
                </a:solidFill>
              </a:rPr>
            </a:br>
            <a:r>
              <a:rPr lang="de-DE" altLang="de-DE" sz="4000" b="1" u="sng" dirty="0">
                <a:solidFill>
                  <a:schemeClr val="accent2"/>
                </a:solidFill>
              </a:rPr>
              <a:t> </a:t>
            </a:r>
            <a:endParaRPr lang="de-DE" altLang="de-DE" sz="4000" dirty="0"/>
          </a:p>
        </p:txBody>
      </p:sp>
      <p:sp>
        <p:nvSpPr>
          <p:cNvPr id="8" name="Rechteck 7"/>
          <p:cNvSpPr/>
          <p:nvPr/>
        </p:nvSpPr>
        <p:spPr>
          <a:xfrm>
            <a:off x="306980" y="1500319"/>
            <a:ext cx="8583613" cy="1631216"/>
          </a:xfrm>
          <a:prstGeom prst="rect">
            <a:avLst/>
          </a:prstGeom>
        </p:spPr>
        <p:txBody>
          <a:bodyPr wrap="square">
            <a:spAutoFit/>
          </a:bodyPr>
          <a:lstStyle/>
          <a:p>
            <a:pPr algn="ctr" eaLnBrk="1" hangingPunct="1">
              <a:buFont typeface="Wingdings" pitchFamily="2" charset="2"/>
              <a:buNone/>
            </a:pPr>
            <a:r>
              <a:rPr lang="de-DE" altLang="de-DE" sz="5000" b="1" u="sng" dirty="0">
                <a:solidFill>
                  <a:schemeClr val="accent5">
                    <a:lumMod val="50000"/>
                  </a:schemeClr>
                </a:solidFill>
              </a:rPr>
              <a:t>Vielen Dank </a:t>
            </a:r>
          </a:p>
          <a:p>
            <a:pPr algn="ctr" eaLnBrk="1" hangingPunct="1">
              <a:buFont typeface="Wingdings" pitchFamily="2" charset="2"/>
              <a:buNone/>
            </a:pPr>
            <a:r>
              <a:rPr lang="de-DE" altLang="de-DE" sz="5000" b="1" u="sng" dirty="0">
                <a:solidFill>
                  <a:schemeClr val="accent5">
                    <a:lumMod val="50000"/>
                  </a:schemeClr>
                </a:solidFill>
              </a:rPr>
              <a:t>für Ihre Aufmerksamkeit!</a:t>
            </a:r>
            <a:r>
              <a:rPr lang="de-DE" altLang="de-DE" b="1" u="sng" dirty="0">
                <a:solidFill>
                  <a:schemeClr val="accent5">
                    <a:lumMod val="50000"/>
                  </a:schemeClr>
                </a:solidFill>
              </a:rPr>
              <a:t> </a:t>
            </a:r>
          </a:p>
        </p:txBody>
      </p:sp>
      <p:pic>
        <p:nvPicPr>
          <p:cNvPr id="16" name="Picture 7" descr="\\netapp170\homes\048710\profile\Desktop\Logo KAbo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675" y="4748704"/>
            <a:ext cx="3700286" cy="142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487508"/>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Arial Unicode MS"/>
        <a:cs typeface="Arial Unicode MS"/>
      </a:majorFont>
      <a:minorFont>
        <a:latin typeface="Arial"/>
        <a:ea typeface="Arial Unicode MS"/>
        <a:cs typeface="Arial Unicode MS"/>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altLang="de-DE"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altLang="de-DE"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3FA88E6CCA78346895677776FABCCB7" ma:contentTypeVersion="7" ma:contentTypeDescription="Ein neues Dokument erstellen." ma:contentTypeScope="" ma:versionID="ac8ae18a93bf2010b8491decb8be276e">
  <xsd:schema xmlns:xsd="http://www.w3.org/2001/XMLSchema" xmlns:xs="http://www.w3.org/2001/XMLSchema" xmlns:p="http://schemas.microsoft.com/office/2006/metadata/properties" xmlns:ns2="c6bbff15-a10a-47ca-81b4-426d4206d0cb" targetNamespace="http://schemas.microsoft.com/office/2006/metadata/properties" ma:root="true" ma:fieldsID="c75175043559be09ebcfedf81cc122df" ns2:_="">
    <xsd:import namespace="c6bbff15-a10a-47ca-81b4-426d4206d0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bbff15-a10a-47ca-81b4-426d4206d0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7067E0-0D78-4FF7-9D69-6145C81521AD}">
  <ds:schemaRefs>
    <ds:schemaRef ds:uri="http://schemas.microsoft.com/sharepoint/v3/contenttype/forms"/>
  </ds:schemaRefs>
</ds:datastoreItem>
</file>

<file path=customXml/itemProps2.xml><?xml version="1.0" encoding="utf-8"?>
<ds:datastoreItem xmlns:ds="http://schemas.openxmlformats.org/officeDocument/2006/customXml" ds:itemID="{84BB1A7E-835D-4706-B688-83AFFEEDC35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60FA715-CA80-4D59-B0A6-E5C6745C09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bbff15-a10a-47ca-81b4-426d4206d0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1143</Words>
  <Application>Microsoft Office PowerPoint</Application>
  <PresentationFormat>Bildschirmpräsentation (4:3)</PresentationFormat>
  <Paragraphs>167</Paragraphs>
  <Slides>18</Slides>
  <Notes>12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18</vt:i4>
      </vt:variant>
    </vt:vector>
  </HeadingPairs>
  <TitlesOfParts>
    <vt:vector size="26" baseType="lpstr">
      <vt:lpstr>Arial</vt:lpstr>
      <vt:lpstr>Calibri</vt:lpstr>
      <vt:lpstr>Calibri Light</vt:lpstr>
      <vt:lpstr>Courier New</vt:lpstr>
      <vt:lpstr>Times New Roman</vt:lpstr>
      <vt:lpstr>Wingdings</vt:lpstr>
      <vt:lpstr>Standarddesign</vt:lpstr>
      <vt:lpstr>Office Theme</vt:lpstr>
      <vt:lpstr>PowerPoint-Präsentation</vt:lpstr>
      <vt:lpstr>Die Region Bonn/Rhein-Sieg nimmt seit 2012 an der Landesinitiative   „Kein Abschluss ohne Anschluss- Übergang Schule-Beruf in NRW“ (KAoA) teil.  Ziel ist ein einheitliches und effizientes Übergangssystem von Schule in Ausbildung, Studium und Beruf zu schaffen.  </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clasen, hans</dc:creator>
  <cp:lastModifiedBy>Andrea Rech</cp:lastModifiedBy>
  <cp:revision>610</cp:revision>
  <cp:lastPrinted>2019-07-29T12:40:24Z</cp:lastPrinted>
  <dcterms:created xsi:type="dcterms:W3CDTF">2009-02-27T14:55:22Z</dcterms:created>
  <dcterms:modified xsi:type="dcterms:W3CDTF">2024-11-30T10:20:03Z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0x010100F3FA88E6CCA78346895677776FABCCB7</vt:lpwstr>
  </property>
  <property fmtid="{D5CDD505-2E9C-101B-9397-08002B2CF9AE}" pid="3" name="_SourceUrl">
    <vt:lpwstr/>
  </property>
  <property fmtid="{D5CDD505-2E9C-101B-9397-08002B2CF9AE}" pid="4" name="_SharedFileIndex">
    <vt:lpwstr/>
  </property>
  <property fmtid="{D5CDD505-2E9C-101B-9397-08002B2CF9AE}" pid="5" name="ComplianceAssetId">
    <vt:lpwstr/>
  </property>
</Properties>
</file>